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2" r:id="rId2"/>
    <p:sldId id="256" r:id="rId3"/>
    <p:sldId id="257" r:id="rId4"/>
    <p:sldId id="259" r:id="rId5"/>
    <p:sldId id="258" r:id="rId6"/>
    <p:sldId id="260" r:id="rId7"/>
    <p:sldId id="261" r:id="rId8"/>
    <p:sldId id="264" r:id="rId9"/>
    <p:sldId id="263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2" autoAdjust="0"/>
    <p:restoredTop sz="94705" autoAdjust="0"/>
  </p:normalViewPr>
  <p:slideViewPr>
    <p:cSldViewPr>
      <p:cViewPr varScale="1">
        <p:scale>
          <a:sx n="88" d="100"/>
          <a:sy n="88" d="100"/>
        </p:scale>
        <p:origin x="1843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3082" y="-67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59C645-EB39-45B6-A53F-A37BE43764FB}" type="doc">
      <dgm:prSet loTypeId="urn:microsoft.com/office/officeart/2005/8/layout/orgChart1" loCatId="hierarchy" qsTypeId="urn:microsoft.com/office/officeart/2005/8/quickstyle/simple3" qsCatId="simple" csTypeId="urn:microsoft.com/office/officeart/2005/8/colors/accent3_5" csCatId="accent3" phldr="1"/>
      <dgm:spPr/>
      <dgm:t>
        <a:bodyPr/>
        <a:lstStyle/>
        <a:p>
          <a:endParaRPr lang="en-US"/>
        </a:p>
      </dgm:t>
    </dgm:pt>
    <dgm:pt modelId="{94E1B229-4D2A-4633-83F7-2875B396AFDA}">
      <dgm:prSet phldrT="[Text]" custT="1"/>
      <dgm:spPr/>
      <dgm:t>
        <a:bodyPr/>
        <a:lstStyle/>
        <a:p>
          <a:r>
            <a:rPr lang="en-US" sz="1400" b="0" dirty="0" smtClean="0"/>
            <a:t>Sheriff</a:t>
          </a:r>
        </a:p>
        <a:p>
          <a:r>
            <a:rPr lang="en-US" sz="1400" b="0" dirty="0" smtClean="0"/>
            <a:t>Quentin Miller</a:t>
          </a:r>
          <a:endParaRPr lang="en-US" sz="1400" b="0" dirty="0"/>
        </a:p>
      </dgm:t>
    </dgm:pt>
    <dgm:pt modelId="{F8733934-E3F7-4A42-B7D7-DAC9950253B8}" type="parTrans" cxnId="{45F08C69-2E83-4AFA-8040-46E9085EF47F}">
      <dgm:prSet/>
      <dgm:spPr/>
      <dgm:t>
        <a:bodyPr/>
        <a:lstStyle/>
        <a:p>
          <a:endParaRPr lang="en-US" sz="1100"/>
        </a:p>
      </dgm:t>
    </dgm:pt>
    <dgm:pt modelId="{DB988E91-C3FF-4941-9E44-7C6ABBDC3208}" type="sibTrans" cxnId="{45F08C69-2E83-4AFA-8040-46E9085EF47F}">
      <dgm:prSet/>
      <dgm:spPr/>
      <dgm:t>
        <a:bodyPr/>
        <a:lstStyle/>
        <a:p>
          <a:endParaRPr lang="en-US" sz="1100"/>
        </a:p>
      </dgm:t>
    </dgm:pt>
    <dgm:pt modelId="{CC9B9260-8113-423D-B347-C6BC57FB9380}" type="asst">
      <dgm:prSet phldrT="[Text]" custT="1"/>
      <dgm:spPr/>
      <dgm:t>
        <a:bodyPr/>
        <a:lstStyle/>
        <a:p>
          <a:r>
            <a:rPr lang="en-US" sz="1000" dirty="0" smtClean="0"/>
            <a:t>Assistant to Sheriff</a:t>
          </a:r>
        </a:p>
        <a:p>
          <a:r>
            <a:rPr lang="en-US" sz="1000" dirty="0" smtClean="0"/>
            <a:t>Brenda Page</a:t>
          </a:r>
          <a:endParaRPr lang="en-US" sz="1000" dirty="0"/>
        </a:p>
      </dgm:t>
    </dgm:pt>
    <dgm:pt modelId="{0267A7D4-B48A-41CC-ABB3-C8A9616E3F23}" type="parTrans" cxnId="{6418F6DA-B644-419E-9B65-77DD1322B5CF}">
      <dgm:prSet/>
      <dgm:spPr/>
      <dgm:t>
        <a:bodyPr/>
        <a:lstStyle/>
        <a:p>
          <a:endParaRPr lang="en-US" sz="1100"/>
        </a:p>
      </dgm:t>
    </dgm:pt>
    <dgm:pt modelId="{69792F1F-CD69-4A9F-A323-68035E3E6322}" type="sibTrans" cxnId="{6418F6DA-B644-419E-9B65-77DD1322B5CF}">
      <dgm:prSet/>
      <dgm:spPr/>
      <dgm:t>
        <a:bodyPr/>
        <a:lstStyle/>
        <a:p>
          <a:endParaRPr lang="en-US" sz="1100"/>
        </a:p>
      </dgm:t>
    </dgm:pt>
    <dgm:pt modelId="{83976396-7FD1-4DBB-82DB-D250EFDAB7D4}">
      <dgm:prSet phldrT="[Text]" custT="1"/>
      <dgm:spPr/>
      <dgm:t>
        <a:bodyPr/>
        <a:lstStyle/>
        <a:p>
          <a:r>
            <a:rPr lang="en-US" sz="1100" dirty="0" smtClean="0"/>
            <a:t>Enforcement &amp; Investigations</a:t>
          </a:r>
        </a:p>
        <a:p>
          <a:r>
            <a:rPr lang="en-US" sz="1100" dirty="0" smtClean="0"/>
            <a:t>Chief Don </a:t>
          </a:r>
          <a:r>
            <a:rPr lang="en-US" sz="1100" dirty="0" err="1" smtClean="0"/>
            <a:t>Eberhardt</a:t>
          </a:r>
          <a:endParaRPr lang="en-US" sz="1100" dirty="0" smtClean="0"/>
        </a:p>
      </dgm:t>
    </dgm:pt>
    <dgm:pt modelId="{180E3C11-EC3E-4856-B097-974C5EAAF8BD}" type="parTrans" cxnId="{D7F7CEBC-BD58-4971-A646-9C867CFFB4CE}">
      <dgm:prSet/>
      <dgm:spPr/>
      <dgm:t>
        <a:bodyPr/>
        <a:lstStyle/>
        <a:p>
          <a:endParaRPr lang="en-US" sz="1100"/>
        </a:p>
      </dgm:t>
    </dgm:pt>
    <dgm:pt modelId="{307FBAFB-F5AF-4DE3-A05F-695FA67C403F}" type="sibTrans" cxnId="{D7F7CEBC-BD58-4971-A646-9C867CFFB4CE}">
      <dgm:prSet/>
      <dgm:spPr/>
      <dgm:t>
        <a:bodyPr/>
        <a:lstStyle/>
        <a:p>
          <a:endParaRPr lang="en-US" sz="1100"/>
        </a:p>
      </dgm:t>
    </dgm:pt>
    <dgm:pt modelId="{57D6CCED-4B33-4031-9C8F-34D22D0DD4D6}">
      <dgm:prSet custT="1"/>
      <dgm:spPr/>
      <dgm:t>
        <a:bodyPr/>
        <a:lstStyle/>
        <a:p>
          <a:r>
            <a:rPr lang="en-US" sz="1100" dirty="0" smtClean="0"/>
            <a:t>Investigations</a:t>
          </a:r>
        </a:p>
        <a:p>
          <a:r>
            <a:rPr lang="en-US" sz="1100" dirty="0" smtClean="0"/>
            <a:t>Captain John Elkins</a:t>
          </a:r>
        </a:p>
      </dgm:t>
    </dgm:pt>
    <dgm:pt modelId="{EC54308F-EF1E-45A9-A687-7AC165519FF3}" type="parTrans" cxnId="{011297B5-E8A4-4435-A09E-AFBCB6E77215}">
      <dgm:prSet/>
      <dgm:spPr/>
      <dgm:t>
        <a:bodyPr/>
        <a:lstStyle/>
        <a:p>
          <a:endParaRPr lang="en-US" sz="1100"/>
        </a:p>
      </dgm:t>
    </dgm:pt>
    <dgm:pt modelId="{DE4B2B2F-CBD8-491A-A4AB-74ED72586F34}" type="sibTrans" cxnId="{011297B5-E8A4-4435-A09E-AFBCB6E77215}">
      <dgm:prSet/>
      <dgm:spPr/>
      <dgm:t>
        <a:bodyPr/>
        <a:lstStyle/>
        <a:p>
          <a:endParaRPr lang="en-US" sz="1100"/>
        </a:p>
      </dgm:t>
    </dgm:pt>
    <dgm:pt modelId="{FD887CDB-2957-403C-AF28-D1F6DDBA538C}" type="asst">
      <dgm:prSet custT="1"/>
      <dgm:spPr/>
      <dgm:t>
        <a:bodyPr/>
        <a:lstStyle/>
        <a:p>
          <a:r>
            <a:rPr lang="en-US" sz="1100" dirty="0" smtClean="0"/>
            <a:t>Office of Professional Standards</a:t>
          </a:r>
        </a:p>
        <a:p>
          <a:r>
            <a:rPr lang="en-US" sz="1100" dirty="0" smtClean="0"/>
            <a:t>Captain Roney Hilliard</a:t>
          </a:r>
        </a:p>
      </dgm:t>
    </dgm:pt>
    <dgm:pt modelId="{9A25E2E5-1FC7-4584-8C55-B8BA6D121707}" type="parTrans" cxnId="{3D8C98DE-22A0-48B2-8317-77626BDA7673}">
      <dgm:prSet/>
      <dgm:spPr/>
      <dgm:t>
        <a:bodyPr/>
        <a:lstStyle/>
        <a:p>
          <a:endParaRPr lang="en-US" sz="1100"/>
        </a:p>
      </dgm:t>
    </dgm:pt>
    <dgm:pt modelId="{5C406F60-0623-4D47-BAA2-CEE0E482E5E1}" type="sibTrans" cxnId="{3D8C98DE-22A0-48B2-8317-77626BDA7673}">
      <dgm:prSet/>
      <dgm:spPr/>
      <dgm:t>
        <a:bodyPr/>
        <a:lstStyle/>
        <a:p>
          <a:endParaRPr lang="en-US" sz="1100"/>
        </a:p>
      </dgm:t>
    </dgm:pt>
    <dgm:pt modelId="{0D49DC95-AB44-4F46-9623-30656723D158}" type="asst">
      <dgm:prSet custT="1"/>
      <dgm:spPr/>
      <dgm:t>
        <a:bodyPr/>
        <a:lstStyle/>
        <a:p>
          <a:r>
            <a:rPr lang="en-US" sz="1100" dirty="0" smtClean="0"/>
            <a:t>Business Officer</a:t>
          </a:r>
        </a:p>
        <a:p>
          <a:r>
            <a:rPr lang="en-US" sz="1100" dirty="0" smtClean="0"/>
            <a:t>Sheri Powers</a:t>
          </a:r>
          <a:endParaRPr lang="en-US" sz="1100" dirty="0"/>
        </a:p>
      </dgm:t>
    </dgm:pt>
    <dgm:pt modelId="{5974ACB1-5545-442C-A9BA-9FDC6920A2CB}" type="parTrans" cxnId="{C8BB468A-778C-4B34-AB87-517CD39F5F65}">
      <dgm:prSet/>
      <dgm:spPr/>
      <dgm:t>
        <a:bodyPr/>
        <a:lstStyle/>
        <a:p>
          <a:endParaRPr lang="en-US" sz="1100"/>
        </a:p>
      </dgm:t>
    </dgm:pt>
    <dgm:pt modelId="{CEF5C6F7-3ECD-4E2A-80CD-9B19D997DE8B}" type="sibTrans" cxnId="{C8BB468A-778C-4B34-AB87-517CD39F5F65}">
      <dgm:prSet/>
      <dgm:spPr/>
      <dgm:t>
        <a:bodyPr/>
        <a:lstStyle/>
        <a:p>
          <a:endParaRPr lang="en-US" sz="1100"/>
        </a:p>
      </dgm:t>
    </dgm:pt>
    <dgm:pt modelId="{5CC55C76-6428-4078-9B76-9733D9AB03F7}" type="asst">
      <dgm:prSet custT="1"/>
      <dgm:spPr/>
      <dgm:t>
        <a:bodyPr/>
        <a:lstStyle/>
        <a:p>
          <a:r>
            <a:rPr lang="en-US" sz="1000" dirty="0" smtClean="0"/>
            <a:t>Training &amp; Standards</a:t>
          </a:r>
        </a:p>
        <a:p>
          <a:r>
            <a:rPr lang="en-US" sz="1000" dirty="0" smtClean="0"/>
            <a:t>Maria Fisher</a:t>
          </a:r>
          <a:endParaRPr lang="en-US" sz="1000" dirty="0"/>
        </a:p>
      </dgm:t>
    </dgm:pt>
    <dgm:pt modelId="{22004F76-D696-4FF5-9F8C-A89EE5F9AD5C}" type="parTrans" cxnId="{BF241B2A-811D-4F2F-A7EA-7D047309BC8F}">
      <dgm:prSet/>
      <dgm:spPr/>
      <dgm:t>
        <a:bodyPr/>
        <a:lstStyle/>
        <a:p>
          <a:endParaRPr lang="en-US"/>
        </a:p>
      </dgm:t>
    </dgm:pt>
    <dgm:pt modelId="{D29F417B-A680-48A6-A7F5-7F566FCB3736}" type="sibTrans" cxnId="{BF241B2A-811D-4F2F-A7EA-7D047309BC8F}">
      <dgm:prSet/>
      <dgm:spPr/>
      <dgm:t>
        <a:bodyPr/>
        <a:lstStyle/>
        <a:p>
          <a:endParaRPr lang="en-US"/>
        </a:p>
      </dgm:t>
    </dgm:pt>
    <dgm:pt modelId="{DF1C5D8B-B152-4844-98F9-9130EF312CAB}">
      <dgm:prSet custT="1"/>
      <dgm:spPr/>
      <dgm:t>
        <a:bodyPr/>
        <a:lstStyle/>
        <a:p>
          <a:r>
            <a:rPr lang="en-US" sz="1100" dirty="0" smtClean="0"/>
            <a:t>Detention &amp; Court Security</a:t>
          </a:r>
        </a:p>
        <a:p>
          <a:r>
            <a:rPr lang="en-US" sz="1100" dirty="0" smtClean="0"/>
            <a:t>Major Daryl Fisher</a:t>
          </a:r>
        </a:p>
      </dgm:t>
    </dgm:pt>
    <dgm:pt modelId="{9B73E5B5-3D61-45E8-9CA9-7F4031F314E1}" type="parTrans" cxnId="{C25D07E1-FD3B-4BF6-BFED-84004512C038}">
      <dgm:prSet/>
      <dgm:spPr/>
      <dgm:t>
        <a:bodyPr/>
        <a:lstStyle/>
        <a:p>
          <a:endParaRPr lang="en-US"/>
        </a:p>
      </dgm:t>
    </dgm:pt>
    <dgm:pt modelId="{94709C9D-97BE-4BBF-B8BB-7BE6D934B31E}" type="sibTrans" cxnId="{C25D07E1-FD3B-4BF6-BFED-84004512C038}">
      <dgm:prSet/>
      <dgm:spPr/>
      <dgm:t>
        <a:bodyPr/>
        <a:lstStyle/>
        <a:p>
          <a:endParaRPr lang="en-US"/>
        </a:p>
      </dgm:t>
    </dgm:pt>
    <dgm:pt modelId="{90A1BE74-CF86-4693-9EE1-54B3BD4A8BB8}">
      <dgm:prSet custT="1"/>
      <dgm:spPr/>
      <dgm:t>
        <a:bodyPr/>
        <a:lstStyle/>
        <a:p>
          <a:r>
            <a:rPr lang="en-US" sz="1100" dirty="0" smtClean="0"/>
            <a:t>Detention &amp; Court Security</a:t>
          </a:r>
        </a:p>
        <a:p>
          <a:r>
            <a:rPr lang="en-US" sz="1100" dirty="0" smtClean="0"/>
            <a:t>Captain Tony Gould</a:t>
          </a:r>
          <a:endParaRPr lang="en-US" sz="1100" dirty="0"/>
        </a:p>
      </dgm:t>
    </dgm:pt>
    <dgm:pt modelId="{595C75A8-DEC8-4D99-AF8E-51C7A29CCFD2}" type="parTrans" cxnId="{EE8F57AB-D0BB-4AF8-97E6-3D8E6ECCD840}">
      <dgm:prSet/>
      <dgm:spPr/>
      <dgm:t>
        <a:bodyPr/>
        <a:lstStyle/>
        <a:p>
          <a:endParaRPr lang="en-US"/>
        </a:p>
      </dgm:t>
    </dgm:pt>
    <dgm:pt modelId="{312EF41F-9044-43C1-90F8-28DA21C7DCCC}" type="sibTrans" cxnId="{EE8F57AB-D0BB-4AF8-97E6-3D8E6ECCD840}">
      <dgm:prSet/>
      <dgm:spPr/>
      <dgm:t>
        <a:bodyPr/>
        <a:lstStyle/>
        <a:p>
          <a:endParaRPr lang="en-US"/>
        </a:p>
      </dgm:t>
    </dgm:pt>
    <dgm:pt modelId="{EFC6E863-6EA5-440B-B5C2-AA0B3AA5F79D}" type="asst">
      <dgm:prSet/>
      <dgm:spPr/>
      <dgm:t>
        <a:bodyPr/>
        <a:lstStyle/>
        <a:p>
          <a:r>
            <a:rPr lang="en-US" dirty="0" smtClean="0"/>
            <a:t>Secondary Employment Coordinator</a:t>
          </a:r>
        </a:p>
        <a:p>
          <a:r>
            <a:rPr lang="en-US" dirty="0" smtClean="0"/>
            <a:t>Sheila Gillespie</a:t>
          </a:r>
          <a:endParaRPr lang="en-US" dirty="0"/>
        </a:p>
      </dgm:t>
    </dgm:pt>
    <dgm:pt modelId="{6D44F8C8-1DC9-4C62-B704-4FE8103F6084}" type="parTrans" cxnId="{A3DFDC07-4BC0-4AE8-A275-4AE3DDAC53F2}">
      <dgm:prSet/>
      <dgm:spPr/>
      <dgm:t>
        <a:bodyPr/>
        <a:lstStyle/>
        <a:p>
          <a:endParaRPr lang="en-US"/>
        </a:p>
      </dgm:t>
    </dgm:pt>
    <dgm:pt modelId="{96883D79-82FA-4B2C-BD12-6981E2E63A8F}" type="sibTrans" cxnId="{A3DFDC07-4BC0-4AE8-A275-4AE3DDAC53F2}">
      <dgm:prSet/>
      <dgm:spPr/>
      <dgm:t>
        <a:bodyPr/>
        <a:lstStyle/>
        <a:p>
          <a:endParaRPr lang="en-US"/>
        </a:p>
      </dgm:t>
    </dgm:pt>
    <dgm:pt modelId="{AE96C9B8-EC4A-4BA9-8E05-09FDD5C89997}">
      <dgm:prSet custT="1"/>
      <dgm:spPr/>
      <dgm:t>
        <a:bodyPr/>
        <a:lstStyle/>
        <a:p>
          <a:r>
            <a:rPr lang="en-US" sz="1100" dirty="0" smtClean="0"/>
            <a:t>Enforcement</a:t>
          </a:r>
        </a:p>
        <a:p>
          <a:r>
            <a:rPr lang="en-US" sz="1100" dirty="0" smtClean="0"/>
            <a:t> Captain Jeff Banks</a:t>
          </a:r>
          <a:endParaRPr lang="en-US" sz="1100" dirty="0"/>
        </a:p>
      </dgm:t>
    </dgm:pt>
    <dgm:pt modelId="{272E70AF-8960-49F6-BEDA-5987B622F999}" type="parTrans" cxnId="{021C0F0F-4AFC-4398-AA06-923C6BA06B42}">
      <dgm:prSet/>
      <dgm:spPr/>
      <dgm:t>
        <a:bodyPr/>
        <a:lstStyle/>
        <a:p>
          <a:endParaRPr lang="en-US"/>
        </a:p>
      </dgm:t>
    </dgm:pt>
    <dgm:pt modelId="{7AA4932A-4B7A-4567-825D-AEE62EA03295}" type="sibTrans" cxnId="{021C0F0F-4AFC-4398-AA06-923C6BA06B42}">
      <dgm:prSet/>
      <dgm:spPr/>
      <dgm:t>
        <a:bodyPr/>
        <a:lstStyle/>
        <a:p>
          <a:endParaRPr lang="en-US"/>
        </a:p>
      </dgm:t>
    </dgm:pt>
    <dgm:pt modelId="{BA8F3A2D-1F2A-4B74-BC49-268BD7B424B8}">
      <dgm:prSet/>
      <dgm:spPr/>
      <dgm:t>
        <a:bodyPr/>
        <a:lstStyle/>
        <a:p>
          <a:r>
            <a:rPr lang="en-US" dirty="0" smtClean="0"/>
            <a:t>Training, Technology &amp;</a:t>
          </a:r>
        </a:p>
        <a:p>
          <a:r>
            <a:rPr lang="en-US" dirty="0" smtClean="0"/>
            <a:t>Community Outreach</a:t>
          </a:r>
        </a:p>
        <a:p>
          <a:r>
            <a:rPr lang="en-US" dirty="0" smtClean="0"/>
            <a:t>Captain Randy Sorrells</a:t>
          </a:r>
          <a:endParaRPr lang="en-US" dirty="0"/>
        </a:p>
      </dgm:t>
    </dgm:pt>
    <dgm:pt modelId="{0162694F-1F33-4BF9-ADBC-80269FBB45DD}" type="parTrans" cxnId="{37D147C5-DD49-4511-9472-17F6C60A04C4}">
      <dgm:prSet/>
      <dgm:spPr/>
      <dgm:t>
        <a:bodyPr/>
        <a:lstStyle/>
        <a:p>
          <a:endParaRPr lang="en-US"/>
        </a:p>
      </dgm:t>
    </dgm:pt>
    <dgm:pt modelId="{021B9DB4-394D-4ADB-A7AD-5EE219D629C8}" type="sibTrans" cxnId="{37D147C5-DD49-4511-9472-17F6C60A04C4}">
      <dgm:prSet/>
      <dgm:spPr/>
      <dgm:t>
        <a:bodyPr/>
        <a:lstStyle/>
        <a:p>
          <a:endParaRPr lang="en-US"/>
        </a:p>
      </dgm:t>
    </dgm:pt>
    <dgm:pt modelId="{5241AA07-BFB0-4E54-A23C-C1194129700A}" type="pres">
      <dgm:prSet presAssocID="{7059C645-EB39-45B6-A53F-A37BE43764F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4751B5B-2A50-4502-B0B5-500883C0680B}" type="pres">
      <dgm:prSet presAssocID="{94E1B229-4D2A-4633-83F7-2875B396AFDA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4E20B713-E6D4-4E62-A6DD-67202C3A849A}" type="pres">
      <dgm:prSet presAssocID="{94E1B229-4D2A-4633-83F7-2875B396AFDA}" presName="rootComposite1" presStyleCnt="0"/>
      <dgm:spPr/>
      <dgm:t>
        <a:bodyPr/>
        <a:lstStyle/>
        <a:p>
          <a:endParaRPr lang="en-US"/>
        </a:p>
      </dgm:t>
    </dgm:pt>
    <dgm:pt modelId="{BB030B0B-BB63-4AFB-9E45-CED1AA2C3A03}" type="pres">
      <dgm:prSet presAssocID="{94E1B229-4D2A-4633-83F7-2875B396AFDA}" presName="rootText1" presStyleLbl="node0" presStyleIdx="0" presStyleCnt="1" custLinFactNeighborX="-60500" custLinFactNeighborY="257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B6840E4-9211-48C4-A518-B6269BC7FFBD}" type="pres">
      <dgm:prSet presAssocID="{94E1B229-4D2A-4633-83F7-2875B396AFDA}" presName="rootConnector1" presStyleLbl="node1" presStyleIdx="0" presStyleCnt="0"/>
      <dgm:spPr/>
      <dgm:t>
        <a:bodyPr/>
        <a:lstStyle/>
        <a:p>
          <a:endParaRPr lang="en-US"/>
        </a:p>
      </dgm:t>
    </dgm:pt>
    <dgm:pt modelId="{6AAD68C8-6818-4171-AEEA-69B77D2D7E02}" type="pres">
      <dgm:prSet presAssocID="{94E1B229-4D2A-4633-83F7-2875B396AFDA}" presName="hierChild2" presStyleCnt="0"/>
      <dgm:spPr/>
      <dgm:t>
        <a:bodyPr/>
        <a:lstStyle/>
        <a:p>
          <a:endParaRPr lang="en-US"/>
        </a:p>
      </dgm:t>
    </dgm:pt>
    <dgm:pt modelId="{0F3C8FC6-025C-429C-A941-B4CA6440ED4D}" type="pres">
      <dgm:prSet presAssocID="{180E3C11-EC3E-4856-B097-974C5EAAF8BD}" presName="Name37" presStyleLbl="parChTrans1D2" presStyleIdx="0" presStyleCnt="6"/>
      <dgm:spPr/>
      <dgm:t>
        <a:bodyPr/>
        <a:lstStyle/>
        <a:p>
          <a:endParaRPr lang="en-US"/>
        </a:p>
      </dgm:t>
    </dgm:pt>
    <dgm:pt modelId="{5F3202C0-31F8-4E4E-B553-747339823F1B}" type="pres">
      <dgm:prSet presAssocID="{83976396-7FD1-4DBB-82DB-D250EFDAB7D4}" presName="hierRoot2" presStyleCnt="0">
        <dgm:presLayoutVars>
          <dgm:hierBranch/>
        </dgm:presLayoutVars>
      </dgm:prSet>
      <dgm:spPr/>
      <dgm:t>
        <a:bodyPr/>
        <a:lstStyle/>
        <a:p>
          <a:endParaRPr lang="en-US"/>
        </a:p>
      </dgm:t>
    </dgm:pt>
    <dgm:pt modelId="{BD78978A-A422-4000-9ADF-9A9CB1837592}" type="pres">
      <dgm:prSet presAssocID="{83976396-7FD1-4DBB-82DB-D250EFDAB7D4}" presName="rootComposite" presStyleCnt="0"/>
      <dgm:spPr/>
      <dgm:t>
        <a:bodyPr/>
        <a:lstStyle/>
        <a:p>
          <a:endParaRPr lang="en-US"/>
        </a:p>
      </dgm:t>
    </dgm:pt>
    <dgm:pt modelId="{DA13854B-940D-4781-8DBA-2D445E4DC442}" type="pres">
      <dgm:prSet presAssocID="{83976396-7FD1-4DBB-82DB-D250EFDAB7D4}" presName="rootText" presStyleLbl="node2" presStyleIdx="0" presStyleCnt="2" custScaleX="172689" custLinFactNeighborX="-47353" custLinFactNeighborY="-7480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D308B9-F060-4807-8269-D31034690FE5}" type="pres">
      <dgm:prSet presAssocID="{83976396-7FD1-4DBB-82DB-D250EFDAB7D4}" presName="rootConnector" presStyleLbl="node2" presStyleIdx="0" presStyleCnt="2"/>
      <dgm:spPr/>
      <dgm:t>
        <a:bodyPr/>
        <a:lstStyle/>
        <a:p>
          <a:endParaRPr lang="en-US"/>
        </a:p>
      </dgm:t>
    </dgm:pt>
    <dgm:pt modelId="{3F8CDB26-6CBB-4381-8A1C-193D59CD3072}" type="pres">
      <dgm:prSet presAssocID="{83976396-7FD1-4DBB-82DB-D250EFDAB7D4}" presName="hierChild4" presStyleCnt="0"/>
      <dgm:spPr/>
      <dgm:t>
        <a:bodyPr/>
        <a:lstStyle/>
        <a:p>
          <a:endParaRPr lang="en-US"/>
        </a:p>
      </dgm:t>
    </dgm:pt>
    <dgm:pt modelId="{36C4FBAA-8860-40A4-98C9-A8BBD0D90BAB}" type="pres">
      <dgm:prSet presAssocID="{EC54308F-EF1E-45A9-A687-7AC165519FF3}" presName="Name35" presStyleLbl="parChTrans1D3" presStyleIdx="0" presStyleCnt="5"/>
      <dgm:spPr/>
      <dgm:t>
        <a:bodyPr/>
        <a:lstStyle/>
        <a:p>
          <a:endParaRPr lang="en-US"/>
        </a:p>
      </dgm:t>
    </dgm:pt>
    <dgm:pt modelId="{6EEF726E-79C1-45DB-B678-3ED14D5C85D4}" type="pres">
      <dgm:prSet presAssocID="{57D6CCED-4B33-4031-9C8F-34D22D0DD4D6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B02CA348-CF9B-4D70-9FF0-2DEF93C3B671}" type="pres">
      <dgm:prSet presAssocID="{57D6CCED-4B33-4031-9C8F-34D22D0DD4D6}" presName="rootComposite" presStyleCnt="0"/>
      <dgm:spPr/>
      <dgm:t>
        <a:bodyPr/>
        <a:lstStyle/>
        <a:p>
          <a:endParaRPr lang="en-US"/>
        </a:p>
      </dgm:t>
    </dgm:pt>
    <dgm:pt modelId="{22B3EF59-E1DC-4FD1-8BF8-0EECA9EEDAC9}" type="pres">
      <dgm:prSet presAssocID="{57D6CCED-4B33-4031-9C8F-34D22D0DD4D6}" presName="rootText" presStyleLbl="node3" presStyleIdx="0" presStyleCnt="4" custScaleX="104679" custScaleY="125018" custLinFactNeighborX="-64976" custLinFactNeighborY="-350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EE9927-1425-4319-A447-337E148374BB}" type="pres">
      <dgm:prSet presAssocID="{57D6CCED-4B33-4031-9C8F-34D22D0DD4D6}" presName="rootConnector" presStyleLbl="node3" presStyleIdx="0" presStyleCnt="4"/>
      <dgm:spPr/>
      <dgm:t>
        <a:bodyPr/>
        <a:lstStyle/>
        <a:p>
          <a:endParaRPr lang="en-US"/>
        </a:p>
      </dgm:t>
    </dgm:pt>
    <dgm:pt modelId="{AFE0CA4D-0E35-45A5-BF75-DEAA3392D65E}" type="pres">
      <dgm:prSet presAssocID="{57D6CCED-4B33-4031-9C8F-34D22D0DD4D6}" presName="hierChild4" presStyleCnt="0"/>
      <dgm:spPr/>
      <dgm:t>
        <a:bodyPr/>
        <a:lstStyle/>
        <a:p>
          <a:endParaRPr lang="en-US"/>
        </a:p>
      </dgm:t>
    </dgm:pt>
    <dgm:pt modelId="{ABA88312-6A1B-4A8C-8AD0-A86C2002D3FE}" type="pres">
      <dgm:prSet presAssocID="{57D6CCED-4B33-4031-9C8F-34D22D0DD4D6}" presName="hierChild5" presStyleCnt="0"/>
      <dgm:spPr/>
      <dgm:t>
        <a:bodyPr/>
        <a:lstStyle/>
        <a:p>
          <a:endParaRPr lang="en-US"/>
        </a:p>
      </dgm:t>
    </dgm:pt>
    <dgm:pt modelId="{A9545098-291F-4A44-B1E3-EF5795494784}" type="pres">
      <dgm:prSet presAssocID="{0162694F-1F33-4BF9-ADBC-80269FBB45DD}" presName="Name35" presStyleLbl="parChTrans1D3" presStyleIdx="1" presStyleCnt="5"/>
      <dgm:spPr/>
      <dgm:t>
        <a:bodyPr/>
        <a:lstStyle/>
        <a:p>
          <a:endParaRPr lang="en-US"/>
        </a:p>
      </dgm:t>
    </dgm:pt>
    <dgm:pt modelId="{8F83B94E-F7EC-4E25-BF0A-08BB6981E3DC}" type="pres">
      <dgm:prSet presAssocID="{BA8F3A2D-1F2A-4B74-BC49-268BD7B424B8}" presName="hierRoot2" presStyleCnt="0">
        <dgm:presLayoutVars>
          <dgm:hierBranch val="init"/>
        </dgm:presLayoutVars>
      </dgm:prSet>
      <dgm:spPr/>
    </dgm:pt>
    <dgm:pt modelId="{2E44C389-AE2F-4D06-9858-01F97AA11977}" type="pres">
      <dgm:prSet presAssocID="{BA8F3A2D-1F2A-4B74-BC49-268BD7B424B8}" presName="rootComposite" presStyleCnt="0"/>
      <dgm:spPr/>
    </dgm:pt>
    <dgm:pt modelId="{EC1301BA-5B74-4E86-AE68-CEACE3337EDE}" type="pres">
      <dgm:prSet presAssocID="{BA8F3A2D-1F2A-4B74-BC49-268BD7B424B8}" presName="rootText" presStyleLbl="node3" presStyleIdx="1" presStyleCnt="4" custScaleX="138210" custLinFactX="1889" custLinFactNeighborX="100000" custLinFactNeighborY="-141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E3564A8-BF94-43ED-9837-80C3AF4E29E1}" type="pres">
      <dgm:prSet presAssocID="{BA8F3A2D-1F2A-4B74-BC49-268BD7B424B8}" presName="rootConnector" presStyleLbl="node3" presStyleIdx="1" presStyleCnt="4"/>
      <dgm:spPr/>
      <dgm:t>
        <a:bodyPr/>
        <a:lstStyle/>
        <a:p>
          <a:endParaRPr lang="en-US"/>
        </a:p>
      </dgm:t>
    </dgm:pt>
    <dgm:pt modelId="{E2D9CD3A-44A3-43A8-A712-057221CAD2E3}" type="pres">
      <dgm:prSet presAssocID="{BA8F3A2D-1F2A-4B74-BC49-268BD7B424B8}" presName="hierChild4" presStyleCnt="0"/>
      <dgm:spPr/>
    </dgm:pt>
    <dgm:pt modelId="{575E8427-4418-4964-A905-37002B5C3150}" type="pres">
      <dgm:prSet presAssocID="{BA8F3A2D-1F2A-4B74-BC49-268BD7B424B8}" presName="hierChild5" presStyleCnt="0"/>
      <dgm:spPr/>
    </dgm:pt>
    <dgm:pt modelId="{449479FF-A78C-4DD8-B96F-7BC5DA096F73}" type="pres">
      <dgm:prSet presAssocID="{272E70AF-8960-49F6-BEDA-5987B622F999}" presName="Name35" presStyleLbl="parChTrans1D3" presStyleIdx="2" presStyleCnt="5"/>
      <dgm:spPr/>
      <dgm:t>
        <a:bodyPr/>
        <a:lstStyle/>
        <a:p>
          <a:endParaRPr lang="en-US"/>
        </a:p>
      </dgm:t>
    </dgm:pt>
    <dgm:pt modelId="{AFAA4605-236A-41A3-8AFF-DBA3BFC31276}" type="pres">
      <dgm:prSet presAssocID="{AE96C9B8-EC4A-4BA9-8E05-09FDD5C89997}" presName="hierRoot2" presStyleCnt="0">
        <dgm:presLayoutVars>
          <dgm:hierBranch val="init"/>
        </dgm:presLayoutVars>
      </dgm:prSet>
      <dgm:spPr/>
    </dgm:pt>
    <dgm:pt modelId="{FAF09081-C13A-4872-96E2-582027368927}" type="pres">
      <dgm:prSet presAssocID="{AE96C9B8-EC4A-4BA9-8E05-09FDD5C89997}" presName="rootComposite" presStyleCnt="0"/>
      <dgm:spPr/>
    </dgm:pt>
    <dgm:pt modelId="{1B7B6A1F-BC38-43A0-997F-078FF0CDB30D}" type="pres">
      <dgm:prSet presAssocID="{AE96C9B8-EC4A-4BA9-8E05-09FDD5C89997}" presName="rootText" presStyleLbl="node3" presStyleIdx="2" presStyleCnt="4" custScaleY="116078" custLinFactX="-84508" custLinFactNeighborX="-100000" custLinFactNeighborY="-275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13828AF-331C-485B-952D-403DB5F4C1FE}" type="pres">
      <dgm:prSet presAssocID="{AE96C9B8-EC4A-4BA9-8E05-09FDD5C89997}" presName="rootConnector" presStyleLbl="node3" presStyleIdx="2" presStyleCnt="4"/>
      <dgm:spPr/>
      <dgm:t>
        <a:bodyPr/>
        <a:lstStyle/>
        <a:p>
          <a:endParaRPr lang="en-US"/>
        </a:p>
      </dgm:t>
    </dgm:pt>
    <dgm:pt modelId="{3C5C4955-45ED-4BF8-95AD-43ADB529C4BA}" type="pres">
      <dgm:prSet presAssocID="{AE96C9B8-EC4A-4BA9-8E05-09FDD5C89997}" presName="hierChild4" presStyleCnt="0"/>
      <dgm:spPr/>
    </dgm:pt>
    <dgm:pt modelId="{59C02867-BE07-486E-AA2D-E9A65CDD6EF4}" type="pres">
      <dgm:prSet presAssocID="{AE96C9B8-EC4A-4BA9-8E05-09FDD5C89997}" presName="hierChild5" presStyleCnt="0"/>
      <dgm:spPr/>
    </dgm:pt>
    <dgm:pt modelId="{08EC1C93-2503-497D-8B54-F79927ED9C21}" type="pres">
      <dgm:prSet presAssocID="{83976396-7FD1-4DBB-82DB-D250EFDAB7D4}" presName="hierChild5" presStyleCnt="0"/>
      <dgm:spPr/>
      <dgm:t>
        <a:bodyPr/>
        <a:lstStyle/>
        <a:p>
          <a:endParaRPr lang="en-US"/>
        </a:p>
      </dgm:t>
    </dgm:pt>
    <dgm:pt modelId="{0E7695C0-01DF-4202-8ECD-B4E9B2A81354}" type="pres">
      <dgm:prSet presAssocID="{9B73E5B5-3D61-45E8-9CA9-7F4031F314E1}" presName="Name37" presStyleLbl="parChTrans1D2" presStyleIdx="1" presStyleCnt="6"/>
      <dgm:spPr/>
      <dgm:t>
        <a:bodyPr/>
        <a:lstStyle/>
        <a:p>
          <a:endParaRPr lang="en-US"/>
        </a:p>
      </dgm:t>
    </dgm:pt>
    <dgm:pt modelId="{B8A27607-334D-4E59-91FD-09EEBC801651}" type="pres">
      <dgm:prSet presAssocID="{DF1C5D8B-B152-4844-98F9-9130EF312CAB}" presName="hierRoot2" presStyleCnt="0">
        <dgm:presLayoutVars>
          <dgm:hierBranch/>
        </dgm:presLayoutVars>
      </dgm:prSet>
      <dgm:spPr/>
    </dgm:pt>
    <dgm:pt modelId="{7A9DC4C9-A78E-41F4-98A4-13DCBF45EE1F}" type="pres">
      <dgm:prSet presAssocID="{DF1C5D8B-B152-4844-98F9-9130EF312CAB}" presName="rootComposite" presStyleCnt="0"/>
      <dgm:spPr/>
    </dgm:pt>
    <dgm:pt modelId="{97825C75-F9E8-4FF7-8ADA-782D6719402D}" type="pres">
      <dgm:prSet presAssocID="{DF1C5D8B-B152-4844-98F9-9130EF312CAB}" presName="rootText" presStyleLbl="node2" presStyleIdx="1" presStyleCnt="2" custScaleX="165384" custLinFactNeighborX="-71867" custLinFactNeighborY="-7295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2606773-6FB7-4292-947A-DFB96976671A}" type="pres">
      <dgm:prSet presAssocID="{DF1C5D8B-B152-4844-98F9-9130EF312CAB}" presName="rootConnector" presStyleLbl="node2" presStyleIdx="1" presStyleCnt="2"/>
      <dgm:spPr/>
      <dgm:t>
        <a:bodyPr/>
        <a:lstStyle/>
        <a:p>
          <a:endParaRPr lang="en-US"/>
        </a:p>
      </dgm:t>
    </dgm:pt>
    <dgm:pt modelId="{FF65D796-C17A-48B4-AE32-C2A85B572A24}" type="pres">
      <dgm:prSet presAssocID="{DF1C5D8B-B152-4844-98F9-9130EF312CAB}" presName="hierChild4" presStyleCnt="0"/>
      <dgm:spPr/>
    </dgm:pt>
    <dgm:pt modelId="{EF3E7222-FB16-44FF-89D7-3288CB9A9859}" type="pres">
      <dgm:prSet presAssocID="{595C75A8-DEC8-4D99-AF8E-51C7A29CCFD2}" presName="Name35" presStyleLbl="parChTrans1D3" presStyleIdx="3" presStyleCnt="5"/>
      <dgm:spPr/>
      <dgm:t>
        <a:bodyPr/>
        <a:lstStyle/>
        <a:p>
          <a:endParaRPr lang="en-US"/>
        </a:p>
      </dgm:t>
    </dgm:pt>
    <dgm:pt modelId="{2E554199-69A6-4079-8D27-070567045E66}" type="pres">
      <dgm:prSet presAssocID="{90A1BE74-CF86-4693-9EE1-54B3BD4A8BB8}" presName="hierRoot2" presStyleCnt="0">
        <dgm:presLayoutVars>
          <dgm:hierBranch val="init"/>
        </dgm:presLayoutVars>
      </dgm:prSet>
      <dgm:spPr/>
    </dgm:pt>
    <dgm:pt modelId="{FF42565C-D25F-41C1-A84A-2A96EBEC15CC}" type="pres">
      <dgm:prSet presAssocID="{90A1BE74-CF86-4693-9EE1-54B3BD4A8BB8}" presName="rootComposite" presStyleCnt="0"/>
      <dgm:spPr/>
    </dgm:pt>
    <dgm:pt modelId="{972EB150-E25E-4903-BA06-40A4A0B5A04A}" type="pres">
      <dgm:prSet presAssocID="{90A1BE74-CF86-4693-9EE1-54B3BD4A8BB8}" presName="rootText" presStyleLbl="node3" presStyleIdx="3" presStyleCnt="4" custScaleX="169740" custLinFactNeighborX="-20914" custLinFactNeighborY="-350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1BBCBC1-4D5F-44BD-9226-C254BAE5E13A}" type="pres">
      <dgm:prSet presAssocID="{90A1BE74-CF86-4693-9EE1-54B3BD4A8BB8}" presName="rootConnector" presStyleLbl="node3" presStyleIdx="3" presStyleCnt="4"/>
      <dgm:spPr/>
      <dgm:t>
        <a:bodyPr/>
        <a:lstStyle/>
        <a:p>
          <a:endParaRPr lang="en-US"/>
        </a:p>
      </dgm:t>
    </dgm:pt>
    <dgm:pt modelId="{B4CE0C72-95C3-4BAF-8482-4B41BD589536}" type="pres">
      <dgm:prSet presAssocID="{90A1BE74-CF86-4693-9EE1-54B3BD4A8BB8}" presName="hierChild4" presStyleCnt="0"/>
      <dgm:spPr/>
    </dgm:pt>
    <dgm:pt modelId="{C1366839-0D06-49E1-879F-34BCE29C3391}" type="pres">
      <dgm:prSet presAssocID="{90A1BE74-CF86-4693-9EE1-54B3BD4A8BB8}" presName="hierChild5" presStyleCnt="0"/>
      <dgm:spPr/>
    </dgm:pt>
    <dgm:pt modelId="{EFA1B86D-EAF1-4436-8F74-6CB96DFE905E}" type="pres">
      <dgm:prSet presAssocID="{DF1C5D8B-B152-4844-98F9-9130EF312CAB}" presName="hierChild5" presStyleCnt="0"/>
      <dgm:spPr/>
    </dgm:pt>
    <dgm:pt modelId="{83C221B0-5000-498D-8FE1-6124DF8BEAFF}" type="pres">
      <dgm:prSet presAssocID="{94E1B229-4D2A-4633-83F7-2875B396AFDA}" presName="hierChild3" presStyleCnt="0"/>
      <dgm:spPr/>
      <dgm:t>
        <a:bodyPr/>
        <a:lstStyle/>
        <a:p>
          <a:endParaRPr lang="en-US"/>
        </a:p>
      </dgm:t>
    </dgm:pt>
    <dgm:pt modelId="{BED1EBE9-A18F-4835-ADC4-0CAD85B47919}" type="pres">
      <dgm:prSet presAssocID="{0267A7D4-B48A-41CC-ABB3-C8A9616E3F23}" presName="Name111" presStyleLbl="parChTrans1D2" presStyleIdx="2" presStyleCnt="6"/>
      <dgm:spPr/>
      <dgm:t>
        <a:bodyPr/>
        <a:lstStyle/>
        <a:p>
          <a:endParaRPr lang="en-US"/>
        </a:p>
      </dgm:t>
    </dgm:pt>
    <dgm:pt modelId="{B02F936B-A31C-4ADB-9E27-B1F114C1FDFC}" type="pres">
      <dgm:prSet presAssocID="{CC9B9260-8113-423D-B347-C6BC57FB9380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1B2DCCA3-274D-42B1-9ED0-8FD8B952B8C6}" type="pres">
      <dgm:prSet presAssocID="{CC9B9260-8113-423D-B347-C6BC57FB9380}" presName="rootComposite3" presStyleCnt="0"/>
      <dgm:spPr/>
      <dgm:t>
        <a:bodyPr/>
        <a:lstStyle/>
        <a:p>
          <a:endParaRPr lang="en-US"/>
        </a:p>
      </dgm:t>
    </dgm:pt>
    <dgm:pt modelId="{7B523290-EF05-4BC2-8985-8B89230AB7E5}" type="pres">
      <dgm:prSet presAssocID="{CC9B9260-8113-423D-B347-C6BC57FB9380}" presName="rootText3" presStyleLbl="asst1" presStyleIdx="0" presStyleCnt="5" custScaleX="110733" custLinFactX="-49736" custLinFactNeighborX="-100000" custLinFactNeighborY="-1239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2DE32C-BBD5-4E73-A1B4-A1D4B1F564CC}" type="pres">
      <dgm:prSet presAssocID="{CC9B9260-8113-423D-B347-C6BC57FB9380}" presName="rootConnector3" presStyleLbl="asst1" presStyleIdx="0" presStyleCnt="5"/>
      <dgm:spPr/>
      <dgm:t>
        <a:bodyPr/>
        <a:lstStyle/>
        <a:p>
          <a:endParaRPr lang="en-US"/>
        </a:p>
      </dgm:t>
    </dgm:pt>
    <dgm:pt modelId="{0E00128C-D035-4608-9BD5-66FA435A5B92}" type="pres">
      <dgm:prSet presAssocID="{CC9B9260-8113-423D-B347-C6BC57FB9380}" presName="hierChild6" presStyleCnt="0"/>
      <dgm:spPr/>
      <dgm:t>
        <a:bodyPr/>
        <a:lstStyle/>
        <a:p>
          <a:endParaRPr lang="en-US"/>
        </a:p>
      </dgm:t>
    </dgm:pt>
    <dgm:pt modelId="{7BFBDDDE-B7C8-4337-B8E7-94C7A09C267B}" type="pres">
      <dgm:prSet presAssocID="{CC9B9260-8113-423D-B347-C6BC57FB9380}" presName="hierChild7" presStyleCnt="0"/>
      <dgm:spPr/>
      <dgm:t>
        <a:bodyPr/>
        <a:lstStyle/>
        <a:p>
          <a:endParaRPr lang="en-US"/>
        </a:p>
      </dgm:t>
    </dgm:pt>
    <dgm:pt modelId="{C5EA962E-0BF7-46C7-A480-739E201412DA}" type="pres">
      <dgm:prSet presAssocID="{9A25E2E5-1FC7-4584-8C55-B8BA6D121707}" presName="Name111" presStyleLbl="parChTrans1D2" presStyleIdx="3" presStyleCnt="6"/>
      <dgm:spPr/>
      <dgm:t>
        <a:bodyPr/>
        <a:lstStyle/>
        <a:p>
          <a:endParaRPr lang="en-US"/>
        </a:p>
      </dgm:t>
    </dgm:pt>
    <dgm:pt modelId="{56A84AC9-C95A-4468-8DB4-F483087A46FF}" type="pres">
      <dgm:prSet presAssocID="{FD887CDB-2957-403C-AF28-D1F6DDBA538C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7AC2AC5C-364D-4FD9-BDEA-7E4512E851EC}" type="pres">
      <dgm:prSet presAssocID="{FD887CDB-2957-403C-AF28-D1F6DDBA538C}" presName="rootComposite3" presStyleCnt="0"/>
      <dgm:spPr/>
      <dgm:t>
        <a:bodyPr/>
        <a:lstStyle/>
        <a:p>
          <a:endParaRPr lang="en-US"/>
        </a:p>
      </dgm:t>
    </dgm:pt>
    <dgm:pt modelId="{45A88179-B53E-4C81-BBDA-517B89A919BD}" type="pres">
      <dgm:prSet presAssocID="{FD887CDB-2957-403C-AF28-D1F6DDBA538C}" presName="rootText3" presStyleLbl="asst1" presStyleIdx="1" presStyleCnt="5" custScaleX="170177" custLinFactX="-100000" custLinFactY="17458" custLinFactNeighborX="-174337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744059A-D8EE-4999-A4CB-6DEE3E424A11}" type="pres">
      <dgm:prSet presAssocID="{FD887CDB-2957-403C-AF28-D1F6DDBA538C}" presName="rootConnector3" presStyleLbl="asst1" presStyleIdx="1" presStyleCnt="5"/>
      <dgm:spPr/>
      <dgm:t>
        <a:bodyPr/>
        <a:lstStyle/>
        <a:p>
          <a:endParaRPr lang="en-US"/>
        </a:p>
      </dgm:t>
    </dgm:pt>
    <dgm:pt modelId="{92D7CB04-8592-4B0F-AA00-4337361EB799}" type="pres">
      <dgm:prSet presAssocID="{FD887CDB-2957-403C-AF28-D1F6DDBA538C}" presName="hierChild6" presStyleCnt="0"/>
      <dgm:spPr/>
      <dgm:t>
        <a:bodyPr/>
        <a:lstStyle/>
        <a:p>
          <a:endParaRPr lang="en-US"/>
        </a:p>
      </dgm:t>
    </dgm:pt>
    <dgm:pt modelId="{47C8AEC1-B66E-4901-9ED9-D5BB4FFC95D1}" type="pres">
      <dgm:prSet presAssocID="{FD887CDB-2957-403C-AF28-D1F6DDBA538C}" presName="hierChild7" presStyleCnt="0"/>
      <dgm:spPr/>
      <dgm:t>
        <a:bodyPr/>
        <a:lstStyle/>
        <a:p>
          <a:endParaRPr lang="en-US"/>
        </a:p>
      </dgm:t>
    </dgm:pt>
    <dgm:pt modelId="{DA2BE27C-AA7D-44A1-8CDC-C50B989AAF34}" type="pres">
      <dgm:prSet presAssocID="{6D44F8C8-1DC9-4C62-B704-4FE8103F6084}" presName="Name111" presStyleLbl="parChTrans1D3" presStyleIdx="4" presStyleCnt="5"/>
      <dgm:spPr/>
      <dgm:t>
        <a:bodyPr/>
        <a:lstStyle/>
        <a:p>
          <a:endParaRPr lang="en-US"/>
        </a:p>
      </dgm:t>
    </dgm:pt>
    <dgm:pt modelId="{74311895-4070-4DDB-AF1D-C99F06B585EB}" type="pres">
      <dgm:prSet presAssocID="{EFC6E863-6EA5-440B-B5C2-AA0B3AA5F79D}" presName="hierRoot3" presStyleCnt="0">
        <dgm:presLayoutVars>
          <dgm:hierBranch val="init"/>
        </dgm:presLayoutVars>
      </dgm:prSet>
      <dgm:spPr/>
    </dgm:pt>
    <dgm:pt modelId="{FE6A1333-0443-4375-B803-BDDB64369E0D}" type="pres">
      <dgm:prSet presAssocID="{EFC6E863-6EA5-440B-B5C2-AA0B3AA5F79D}" presName="rootComposite3" presStyleCnt="0"/>
      <dgm:spPr/>
    </dgm:pt>
    <dgm:pt modelId="{97F72149-2BB5-4688-87DB-3E746BDB7F77}" type="pres">
      <dgm:prSet presAssocID="{EFC6E863-6EA5-440B-B5C2-AA0B3AA5F79D}" presName="rootText3" presStyleLbl="asst1" presStyleIdx="2" presStyleCnt="5" custLinFactX="-157994" custLinFactNeighborX="-200000" custLinFactNeighborY="6635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ED2E223-DF07-432C-8C0C-7D4C81E45780}" type="pres">
      <dgm:prSet presAssocID="{EFC6E863-6EA5-440B-B5C2-AA0B3AA5F79D}" presName="rootConnector3" presStyleLbl="asst1" presStyleIdx="2" presStyleCnt="5"/>
      <dgm:spPr/>
      <dgm:t>
        <a:bodyPr/>
        <a:lstStyle/>
        <a:p>
          <a:endParaRPr lang="en-US"/>
        </a:p>
      </dgm:t>
    </dgm:pt>
    <dgm:pt modelId="{DBD86A22-A230-4E96-8A57-79466A4767A2}" type="pres">
      <dgm:prSet presAssocID="{EFC6E863-6EA5-440B-B5C2-AA0B3AA5F79D}" presName="hierChild6" presStyleCnt="0"/>
      <dgm:spPr/>
    </dgm:pt>
    <dgm:pt modelId="{4125FAA4-88A3-4EB0-B096-E34C8ED1522B}" type="pres">
      <dgm:prSet presAssocID="{EFC6E863-6EA5-440B-B5C2-AA0B3AA5F79D}" presName="hierChild7" presStyleCnt="0"/>
      <dgm:spPr/>
    </dgm:pt>
    <dgm:pt modelId="{3DFC835E-799C-4ED8-83CD-EA2151C20BC9}" type="pres">
      <dgm:prSet presAssocID="{5974ACB1-5545-442C-A9BA-9FDC6920A2CB}" presName="Name111" presStyleLbl="parChTrans1D2" presStyleIdx="4" presStyleCnt="6"/>
      <dgm:spPr/>
      <dgm:t>
        <a:bodyPr/>
        <a:lstStyle/>
        <a:p>
          <a:endParaRPr lang="en-US"/>
        </a:p>
      </dgm:t>
    </dgm:pt>
    <dgm:pt modelId="{157730B4-012E-45D6-95B6-7030AA15D832}" type="pres">
      <dgm:prSet presAssocID="{0D49DC95-AB44-4F46-9623-30656723D158}" presName="hierRoot3" presStyleCnt="0">
        <dgm:presLayoutVars>
          <dgm:hierBranch val="r"/>
        </dgm:presLayoutVars>
      </dgm:prSet>
      <dgm:spPr/>
    </dgm:pt>
    <dgm:pt modelId="{65031307-B1C6-4061-850A-354186836D96}" type="pres">
      <dgm:prSet presAssocID="{0D49DC95-AB44-4F46-9623-30656723D158}" presName="rootComposite3" presStyleCnt="0"/>
      <dgm:spPr/>
    </dgm:pt>
    <dgm:pt modelId="{A7344A03-9C80-4FB0-B711-59CCB5BF2191}" type="pres">
      <dgm:prSet presAssocID="{0D49DC95-AB44-4F46-9623-30656723D158}" presName="rootText3" presStyleLbl="asst1" presStyleIdx="3" presStyleCnt="5" custScaleX="131044" custLinFactX="24575" custLinFactY="-66542" custLinFactNeighborX="100000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4D26E0B-3D81-4372-860D-D8D8DE417C49}" type="pres">
      <dgm:prSet presAssocID="{0D49DC95-AB44-4F46-9623-30656723D158}" presName="rootConnector3" presStyleLbl="asst1" presStyleIdx="3" presStyleCnt="5"/>
      <dgm:spPr/>
      <dgm:t>
        <a:bodyPr/>
        <a:lstStyle/>
        <a:p>
          <a:endParaRPr lang="en-US"/>
        </a:p>
      </dgm:t>
    </dgm:pt>
    <dgm:pt modelId="{719EB1D6-D7F4-4B28-B6B2-31A7D70C629E}" type="pres">
      <dgm:prSet presAssocID="{0D49DC95-AB44-4F46-9623-30656723D158}" presName="hierChild6" presStyleCnt="0"/>
      <dgm:spPr/>
    </dgm:pt>
    <dgm:pt modelId="{534215CF-733B-4105-A365-8217FB075FFA}" type="pres">
      <dgm:prSet presAssocID="{0D49DC95-AB44-4F46-9623-30656723D158}" presName="hierChild7" presStyleCnt="0"/>
      <dgm:spPr/>
    </dgm:pt>
    <dgm:pt modelId="{EF885F07-46DE-42AF-8128-7BC32FFCA032}" type="pres">
      <dgm:prSet presAssocID="{22004F76-D696-4FF5-9F8C-A89EE5F9AD5C}" presName="Name111" presStyleLbl="parChTrans1D2" presStyleIdx="5" presStyleCnt="6"/>
      <dgm:spPr/>
      <dgm:t>
        <a:bodyPr/>
        <a:lstStyle/>
        <a:p>
          <a:endParaRPr lang="en-US"/>
        </a:p>
      </dgm:t>
    </dgm:pt>
    <dgm:pt modelId="{99CA1835-4CAB-4B68-BAB2-6DA204E7F11B}" type="pres">
      <dgm:prSet presAssocID="{5CC55C76-6428-4078-9B76-9733D9AB03F7}" presName="hierRoot3" presStyleCnt="0">
        <dgm:presLayoutVars>
          <dgm:hierBranch val="init"/>
        </dgm:presLayoutVars>
      </dgm:prSet>
      <dgm:spPr/>
    </dgm:pt>
    <dgm:pt modelId="{9CCCE381-F8C0-492A-9D78-26357EEDF6E5}" type="pres">
      <dgm:prSet presAssocID="{5CC55C76-6428-4078-9B76-9733D9AB03F7}" presName="rootComposite3" presStyleCnt="0"/>
      <dgm:spPr/>
    </dgm:pt>
    <dgm:pt modelId="{88B09BF1-92DD-4B03-AAE0-F6045F8C3344}" type="pres">
      <dgm:prSet presAssocID="{5CC55C76-6428-4078-9B76-9733D9AB03F7}" presName="rootText3" presStyleLbl="asst1" presStyleIdx="4" presStyleCnt="5" custLinFactY="-100000" custLinFactNeighborX="73216" custLinFactNeighborY="-19639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0B2070C-156B-4676-9C5E-3480E48FFC04}" type="pres">
      <dgm:prSet presAssocID="{5CC55C76-6428-4078-9B76-9733D9AB03F7}" presName="rootConnector3" presStyleLbl="asst1" presStyleIdx="4" presStyleCnt="5"/>
      <dgm:spPr/>
      <dgm:t>
        <a:bodyPr/>
        <a:lstStyle/>
        <a:p>
          <a:endParaRPr lang="en-US"/>
        </a:p>
      </dgm:t>
    </dgm:pt>
    <dgm:pt modelId="{16F60F02-8377-4C18-B2C5-679932D53DCC}" type="pres">
      <dgm:prSet presAssocID="{5CC55C76-6428-4078-9B76-9733D9AB03F7}" presName="hierChild6" presStyleCnt="0"/>
      <dgm:spPr/>
    </dgm:pt>
    <dgm:pt modelId="{E339060E-88FA-4DC2-A795-4F13833324A7}" type="pres">
      <dgm:prSet presAssocID="{5CC55C76-6428-4078-9B76-9733D9AB03F7}" presName="hierChild7" presStyleCnt="0"/>
      <dgm:spPr/>
    </dgm:pt>
  </dgm:ptLst>
  <dgm:cxnLst>
    <dgm:cxn modelId="{C4F3A5DF-46AB-44A0-95F1-C5BEE6EDC097}" type="presOf" srcId="{57D6CCED-4B33-4031-9C8F-34D22D0DD4D6}" destId="{22B3EF59-E1DC-4FD1-8BF8-0EECA9EEDAC9}" srcOrd="0" destOrd="0" presId="urn:microsoft.com/office/officeart/2005/8/layout/orgChart1"/>
    <dgm:cxn modelId="{7AC5B03A-085C-4AF9-86F1-23F175162508}" type="presOf" srcId="{180E3C11-EC3E-4856-B097-974C5EAAF8BD}" destId="{0F3C8FC6-025C-429C-A941-B4CA6440ED4D}" srcOrd="0" destOrd="0" presId="urn:microsoft.com/office/officeart/2005/8/layout/orgChart1"/>
    <dgm:cxn modelId="{BF241B2A-811D-4F2F-A7EA-7D047309BC8F}" srcId="{94E1B229-4D2A-4633-83F7-2875B396AFDA}" destId="{5CC55C76-6428-4078-9B76-9733D9AB03F7}" srcOrd="4" destOrd="0" parTransId="{22004F76-D696-4FF5-9F8C-A89EE5F9AD5C}" sibTransId="{D29F417B-A680-48A6-A7F5-7F566FCB3736}"/>
    <dgm:cxn modelId="{07330B0F-1518-49D4-A77C-BBC35CE18910}" type="presOf" srcId="{272E70AF-8960-49F6-BEDA-5987B622F999}" destId="{449479FF-A78C-4DD8-B96F-7BC5DA096F73}" srcOrd="0" destOrd="0" presId="urn:microsoft.com/office/officeart/2005/8/layout/orgChart1"/>
    <dgm:cxn modelId="{80465CBD-44FB-46FC-B10D-C82200999F9D}" type="presOf" srcId="{AE96C9B8-EC4A-4BA9-8E05-09FDD5C89997}" destId="{D13828AF-331C-485B-952D-403DB5F4C1FE}" srcOrd="1" destOrd="0" presId="urn:microsoft.com/office/officeart/2005/8/layout/orgChart1"/>
    <dgm:cxn modelId="{9CD30E69-0504-4BFD-9132-BEE54ABA8058}" type="presOf" srcId="{FD887CDB-2957-403C-AF28-D1F6DDBA538C}" destId="{45A88179-B53E-4C81-BBDA-517B89A919BD}" srcOrd="0" destOrd="0" presId="urn:microsoft.com/office/officeart/2005/8/layout/orgChart1"/>
    <dgm:cxn modelId="{6EE414C0-A90B-45E3-ACD2-26E400843C27}" type="presOf" srcId="{6D44F8C8-1DC9-4C62-B704-4FE8103F6084}" destId="{DA2BE27C-AA7D-44A1-8CDC-C50B989AAF34}" srcOrd="0" destOrd="0" presId="urn:microsoft.com/office/officeart/2005/8/layout/orgChart1"/>
    <dgm:cxn modelId="{9CB19BA6-C8AF-421E-B5CB-CAE573D31A96}" type="presOf" srcId="{90A1BE74-CF86-4693-9EE1-54B3BD4A8BB8}" destId="{F1BBCBC1-4D5F-44BD-9226-C254BAE5E13A}" srcOrd="1" destOrd="0" presId="urn:microsoft.com/office/officeart/2005/8/layout/orgChart1"/>
    <dgm:cxn modelId="{45F08C69-2E83-4AFA-8040-46E9085EF47F}" srcId="{7059C645-EB39-45B6-A53F-A37BE43764FB}" destId="{94E1B229-4D2A-4633-83F7-2875B396AFDA}" srcOrd="0" destOrd="0" parTransId="{F8733934-E3F7-4A42-B7D7-DAC9950253B8}" sibTransId="{DB988E91-C3FF-4941-9E44-7C6ABBDC3208}"/>
    <dgm:cxn modelId="{C8BB468A-778C-4B34-AB87-517CD39F5F65}" srcId="{94E1B229-4D2A-4633-83F7-2875B396AFDA}" destId="{0D49DC95-AB44-4F46-9623-30656723D158}" srcOrd="3" destOrd="0" parTransId="{5974ACB1-5545-442C-A9BA-9FDC6920A2CB}" sibTransId="{CEF5C6F7-3ECD-4E2A-80CD-9B19D997DE8B}"/>
    <dgm:cxn modelId="{8E8C6D0E-95D8-4DEC-9A7D-FDCE14288685}" type="presOf" srcId="{7059C645-EB39-45B6-A53F-A37BE43764FB}" destId="{5241AA07-BFB0-4E54-A23C-C1194129700A}" srcOrd="0" destOrd="0" presId="urn:microsoft.com/office/officeart/2005/8/layout/orgChart1"/>
    <dgm:cxn modelId="{B7945014-9B71-4050-B5E7-47767F40737B}" type="presOf" srcId="{57D6CCED-4B33-4031-9C8F-34D22D0DD4D6}" destId="{A4EE9927-1425-4319-A447-337E148374BB}" srcOrd="1" destOrd="0" presId="urn:microsoft.com/office/officeart/2005/8/layout/orgChart1"/>
    <dgm:cxn modelId="{EBD3BF7A-B4BD-49F2-B841-68EA7050D4EE}" type="presOf" srcId="{FD887CDB-2957-403C-AF28-D1F6DDBA538C}" destId="{3744059A-D8EE-4999-A4CB-6DEE3E424A11}" srcOrd="1" destOrd="0" presId="urn:microsoft.com/office/officeart/2005/8/layout/orgChart1"/>
    <dgm:cxn modelId="{A1CE4858-2ECE-41C3-A901-EBCE3A03F6D3}" type="presOf" srcId="{90A1BE74-CF86-4693-9EE1-54B3BD4A8BB8}" destId="{972EB150-E25E-4903-BA06-40A4A0B5A04A}" srcOrd="0" destOrd="0" presId="urn:microsoft.com/office/officeart/2005/8/layout/orgChart1"/>
    <dgm:cxn modelId="{3340916A-1F50-4642-8C06-9555C9327530}" type="presOf" srcId="{5CC55C76-6428-4078-9B76-9733D9AB03F7}" destId="{B0B2070C-156B-4676-9C5E-3480E48FFC04}" srcOrd="1" destOrd="0" presId="urn:microsoft.com/office/officeart/2005/8/layout/orgChart1"/>
    <dgm:cxn modelId="{2ACC9ECF-BCF8-4CDE-A5EC-125B2A7B919E}" type="presOf" srcId="{94E1B229-4D2A-4633-83F7-2875B396AFDA}" destId="{9B6840E4-9211-48C4-A518-B6269BC7FFBD}" srcOrd="1" destOrd="0" presId="urn:microsoft.com/office/officeart/2005/8/layout/orgChart1"/>
    <dgm:cxn modelId="{E8802239-919D-4052-BB0F-99035DBE499E}" type="presOf" srcId="{EFC6E863-6EA5-440B-B5C2-AA0B3AA5F79D}" destId="{DED2E223-DF07-432C-8C0C-7D4C81E45780}" srcOrd="1" destOrd="0" presId="urn:microsoft.com/office/officeart/2005/8/layout/orgChart1"/>
    <dgm:cxn modelId="{C3034A69-8C62-4890-8A01-19CEB7C7B7B6}" type="presOf" srcId="{0267A7D4-B48A-41CC-ABB3-C8A9616E3F23}" destId="{BED1EBE9-A18F-4835-ADC4-0CAD85B47919}" srcOrd="0" destOrd="0" presId="urn:microsoft.com/office/officeart/2005/8/layout/orgChart1"/>
    <dgm:cxn modelId="{C25D07E1-FD3B-4BF6-BFED-84004512C038}" srcId="{94E1B229-4D2A-4633-83F7-2875B396AFDA}" destId="{DF1C5D8B-B152-4844-98F9-9130EF312CAB}" srcOrd="5" destOrd="0" parTransId="{9B73E5B5-3D61-45E8-9CA9-7F4031F314E1}" sibTransId="{94709C9D-97BE-4BBF-B8BB-7BE6D934B31E}"/>
    <dgm:cxn modelId="{A33429E9-BC45-458D-A2E7-8CD186B465C7}" type="presOf" srcId="{22004F76-D696-4FF5-9F8C-A89EE5F9AD5C}" destId="{EF885F07-46DE-42AF-8128-7BC32FFCA032}" srcOrd="0" destOrd="0" presId="urn:microsoft.com/office/officeart/2005/8/layout/orgChart1"/>
    <dgm:cxn modelId="{346B1C24-C60A-4B7D-8EE5-267736F25D95}" type="presOf" srcId="{DF1C5D8B-B152-4844-98F9-9130EF312CAB}" destId="{B2606773-6FB7-4292-947A-DFB96976671A}" srcOrd="1" destOrd="0" presId="urn:microsoft.com/office/officeart/2005/8/layout/orgChart1"/>
    <dgm:cxn modelId="{04204A9D-3371-41E6-B66F-2B1377AC0DEE}" type="presOf" srcId="{0162694F-1F33-4BF9-ADBC-80269FBB45DD}" destId="{A9545098-291F-4A44-B1E3-EF5795494784}" srcOrd="0" destOrd="0" presId="urn:microsoft.com/office/officeart/2005/8/layout/orgChart1"/>
    <dgm:cxn modelId="{71252A60-7D1E-417A-8BEC-033B65D89A84}" type="presOf" srcId="{9A25E2E5-1FC7-4584-8C55-B8BA6D121707}" destId="{C5EA962E-0BF7-46C7-A480-739E201412DA}" srcOrd="0" destOrd="0" presId="urn:microsoft.com/office/officeart/2005/8/layout/orgChart1"/>
    <dgm:cxn modelId="{EE8F57AB-D0BB-4AF8-97E6-3D8E6ECCD840}" srcId="{DF1C5D8B-B152-4844-98F9-9130EF312CAB}" destId="{90A1BE74-CF86-4693-9EE1-54B3BD4A8BB8}" srcOrd="0" destOrd="0" parTransId="{595C75A8-DEC8-4D99-AF8E-51C7A29CCFD2}" sibTransId="{312EF41F-9044-43C1-90F8-28DA21C7DCCC}"/>
    <dgm:cxn modelId="{B73E477F-DE6D-4F9A-AC94-EBD2EADF56C4}" type="presOf" srcId="{94E1B229-4D2A-4633-83F7-2875B396AFDA}" destId="{BB030B0B-BB63-4AFB-9E45-CED1AA2C3A03}" srcOrd="0" destOrd="0" presId="urn:microsoft.com/office/officeart/2005/8/layout/orgChart1"/>
    <dgm:cxn modelId="{AF31D084-D00E-4430-9429-36514A86D348}" type="presOf" srcId="{EFC6E863-6EA5-440B-B5C2-AA0B3AA5F79D}" destId="{97F72149-2BB5-4688-87DB-3E746BDB7F77}" srcOrd="0" destOrd="0" presId="urn:microsoft.com/office/officeart/2005/8/layout/orgChart1"/>
    <dgm:cxn modelId="{174994FD-81CD-4B24-96F8-568CACC3F9AB}" type="presOf" srcId="{BA8F3A2D-1F2A-4B74-BC49-268BD7B424B8}" destId="{9E3564A8-BF94-43ED-9837-80C3AF4E29E1}" srcOrd="1" destOrd="0" presId="urn:microsoft.com/office/officeart/2005/8/layout/orgChart1"/>
    <dgm:cxn modelId="{2228C14F-DA32-425D-8252-FA31527AE93F}" type="presOf" srcId="{83976396-7FD1-4DBB-82DB-D250EFDAB7D4}" destId="{DA13854B-940D-4781-8DBA-2D445E4DC442}" srcOrd="0" destOrd="0" presId="urn:microsoft.com/office/officeart/2005/8/layout/orgChart1"/>
    <dgm:cxn modelId="{7481F9CF-8B2E-4FA9-9C94-872DCADE1072}" type="presOf" srcId="{5974ACB1-5545-442C-A9BA-9FDC6920A2CB}" destId="{3DFC835E-799C-4ED8-83CD-EA2151C20BC9}" srcOrd="0" destOrd="0" presId="urn:microsoft.com/office/officeart/2005/8/layout/orgChart1"/>
    <dgm:cxn modelId="{EA57CC14-9973-42E2-B455-9EBD3994A24E}" type="presOf" srcId="{0D49DC95-AB44-4F46-9623-30656723D158}" destId="{54D26E0B-3D81-4372-860D-D8D8DE417C49}" srcOrd="1" destOrd="0" presId="urn:microsoft.com/office/officeart/2005/8/layout/orgChart1"/>
    <dgm:cxn modelId="{74029985-43B8-427E-BB84-6B355D0C7612}" type="presOf" srcId="{DF1C5D8B-B152-4844-98F9-9130EF312CAB}" destId="{97825C75-F9E8-4FF7-8ADA-782D6719402D}" srcOrd="0" destOrd="0" presId="urn:microsoft.com/office/officeart/2005/8/layout/orgChart1"/>
    <dgm:cxn modelId="{A3DFDC07-4BC0-4AE8-A275-4AE3DDAC53F2}" srcId="{FD887CDB-2957-403C-AF28-D1F6DDBA538C}" destId="{EFC6E863-6EA5-440B-B5C2-AA0B3AA5F79D}" srcOrd="0" destOrd="0" parTransId="{6D44F8C8-1DC9-4C62-B704-4FE8103F6084}" sibTransId="{96883D79-82FA-4B2C-BD12-6981E2E63A8F}"/>
    <dgm:cxn modelId="{021C0F0F-4AFC-4398-AA06-923C6BA06B42}" srcId="{83976396-7FD1-4DBB-82DB-D250EFDAB7D4}" destId="{AE96C9B8-EC4A-4BA9-8E05-09FDD5C89997}" srcOrd="2" destOrd="0" parTransId="{272E70AF-8960-49F6-BEDA-5987B622F999}" sibTransId="{7AA4932A-4B7A-4567-825D-AEE62EA03295}"/>
    <dgm:cxn modelId="{4EAF321A-9576-462B-BFBF-FB1EA02A9335}" type="presOf" srcId="{EC54308F-EF1E-45A9-A687-7AC165519FF3}" destId="{36C4FBAA-8860-40A4-98C9-A8BBD0D90BAB}" srcOrd="0" destOrd="0" presId="urn:microsoft.com/office/officeart/2005/8/layout/orgChart1"/>
    <dgm:cxn modelId="{9C22A268-2077-443E-A3B7-4FF591F76FA9}" type="presOf" srcId="{0D49DC95-AB44-4F46-9623-30656723D158}" destId="{A7344A03-9C80-4FB0-B711-59CCB5BF2191}" srcOrd="0" destOrd="0" presId="urn:microsoft.com/office/officeart/2005/8/layout/orgChart1"/>
    <dgm:cxn modelId="{D7F7CEBC-BD58-4971-A646-9C867CFFB4CE}" srcId="{94E1B229-4D2A-4633-83F7-2875B396AFDA}" destId="{83976396-7FD1-4DBB-82DB-D250EFDAB7D4}" srcOrd="1" destOrd="0" parTransId="{180E3C11-EC3E-4856-B097-974C5EAAF8BD}" sibTransId="{307FBAFB-F5AF-4DE3-A05F-695FA67C403F}"/>
    <dgm:cxn modelId="{90242E9D-C404-4795-B9FA-61ABA4FB2C44}" type="presOf" srcId="{9B73E5B5-3D61-45E8-9CA9-7F4031F314E1}" destId="{0E7695C0-01DF-4202-8ECD-B4E9B2A81354}" srcOrd="0" destOrd="0" presId="urn:microsoft.com/office/officeart/2005/8/layout/orgChart1"/>
    <dgm:cxn modelId="{A78F8B98-1511-4D77-A034-443CA740B86D}" type="presOf" srcId="{AE96C9B8-EC4A-4BA9-8E05-09FDD5C89997}" destId="{1B7B6A1F-BC38-43A0-997F-078FF0CDB30D}" srcOrd="0" destOrd="0" presId="urn:microsoft.com/office/officeart/2005/8/layout/orgChart1"/>
    <dgm:cxn modelId="{011297B5-E8A4-4435-A09E-AFBCB6E77215}" srcId="{83976396-7FD1-4DBB-82DB-D250EFDAB7D4}" destId="{57D6CCED-4B33-4031-9C8F-34D22D0DD4D6}" srcOrd="0" destOrd="0" parTransId="{EC54308F-EF1E-45A9-A687-7AC165519FF3}" sibTransId="{DE4B2B2F-CBD8-491A-A4AB-74ED72586F34}"/>
    <dgm:cxn modelId="{AB1E080C-7ADB-47C2-B51B-715BBB87EF70}" type="presOf" srcId="{5CC55C76-6428-4078-9B76-9733D9AB03F7}" destId="{88B09BF1-92DD-4B03-AAE0-F6045F8C3344}" srcOrd="0" destOrd="0" presId="urn:microsoft.com/office/officeart/2005/8/layout/orgChart1"/>
    <dgm:cxn modelId="{3D8C98DE-22A0-48B2-8317-77626BDA7673}" srcId="{94E1B229-4D2A-4633-83F7-2875B396AFDA}" destId="{FD887CDB-2957-403C-AF28-D1F6DDBA538C}" srcOrd="2" destOrd="0" parTransId="{9A25E2E5-1FC7-4584-8C55-B8BA6D121707}" sibTransId="{5C406F60-0623-4D47-BAA2-CEE0E482E5E1}"/>
    <dgm:cxn modelId="{2BA9977B-EA9E-4A6D-8666-16D91AD0B923}" type="presOf" srcId="{83976396-7FD1-4DBB-82DB-D250EFDAB7D4}" destId="{E5D308B9-F060-4807-8269-D31034690FE5}" srcOrd="1" destOrd="0" presId="urn:microsoft.com/office/officeart/2005/8/layout/orgChart1"/>
    <dgm:cxn modelId="{6418F6DA-B644-419E-9B65-77DD1322B5CF}" srcId="{94E1B229-4D2A-4633-83F7-2875B396AFDA}" destId="{CC9B9260-8113-423D-B347-C6BC57FB9380}" srcOrd="0" destOrd="0" parTransId="{0267A7D4-B48A-41CC-ABB3-C8A9616E3F23}" sibTransId="{69792F1F-CD69-4A9F-A323-68035E3E6322}"/>
    <dgm:cxn modelId="{2321CF84-68B5-4206-834F-5DE1AA57C6CF}" type="presOf" srcId="{CC9B9260-8113-423D-B347-C6BC57FB9380}" destId="{7B523290-EF05-4BC2-8985-8B89230AB7E5}" srcOrd="0" destOrd="0" presId="urn:microsoft.com/office/officeart/2005/8/layout/orgChart1"/>
    <dgm:cxn modelId="{37D147C5-DD49-4511-9472-17F6C60A04C4}" srcId="{83976396-7FD1-4DBB-82DB-D250EFDAB7D4}" destId="{BA8F3A2D-1F2A-4B74-BC49-268BD7B424B8}" srcOrd="1" destOrd="0" parTransId="{0162694F-1F33-4BF9-ADBC-80269FBB45DD}" sibTransId="{021B9DB4-394D-4ADB-A7AD-5EE219D629C8}"/>
    <dgm:cxn modelId="{41762CD6-9532-46BE-B76C-81B585472D1C}" type="presOf" srcId="{BA8F3A2D-1F2A-4B74-BC49-268BD7B424B8}" destId="{EC1301BA-5B74-4E86-AE68-CEACE3337EDE}" srcOrd="0" destOrd="0" presId="urn:microsoft.com/office/officeart/2005/8/layout/orgChart1"/>
    <dgm:cxn modelId="{C7AAAD66-63E9-47DE-A390-2854EE42F644}" type="presOf" srcId="{CC9B9260-8113-423D-B347-C6BC57FB9380}" destId="{262DE32C-BBD5-4E73-A1B4-A1D4B1F564CC}" srcOrd="1" destOrd="0" presId="urn:microsoft.com/office/officeart/2005/8/layout/orgChart1"/>
    <dgm:cxn modelId="{B387DD58-4D27-4FDD-B53B-CFBADF4428B8}" type="presOf" srcId="{595C75A8-DEC8-4D99-AF8E-51C7A29CCFD2}" destId="{EF3E7222-FB16-44FF-89D7-3288CB9A9859}" srcOrd="0" destOrd="0" presId="urn:microsoft.com/office/officeart/2005/8/layout/orgChart1"/>
    <dgm:cxn modelId="{4D95B70D-E187-4221-9394-80A62D91FAB3}" type="presParOf" srcId="{5241AA07-BFB0-4E54-A23C-C1194129700A}" destId="{E4751B5B-2A50-4502-B0B5-500883C0680B}" srcOrd="0" destOrd="0" presId="urn:microsoft.com/office/officeart/2005/8/layout/orgChart1"/>
    <dgm:cxn modelId="{73C141F3-DB6A-4A4C-B0AC-02C4392F5A86}" type="presParOf" srcId="{E4751B5B-2A50-4502-B0B5-500883C0680B}" destId="{4E20B713-E6D4-4E62-A6DD-67202C3A849A}" srcOrd="0" destOrd="0" presId="urn:microsoft.com/office/officeart/2005/8/layout/orgChart1"/>
    <dgm:cxn modelId="{E8845A7E-6072-4AB9-901B-7C2BF310E9A7}" type="presParOf" srcId="{4E20B713-E6D4-4E62-A6DD-67202C3A849A}" destId="{BB030B0B-BB63-4AFB-9E45-CED1AA2C3A03}" srcOrd="0" destOrd="0" presId="urn:microsoft.com/office/officeart/2005/8/layout/orgChart1"/>
    <dgm:cxn modelId="{CD50C17E-B2CE-4EA5-B8A3-DC4375708BA2}" type="presParOf" srcId="{4E20B713-E6D4-4E62-A6DD-67202C3A849A}" destId="{9B6840E4-9211-48C4-A518-B6269BC7FFBD}" srcOrd="1" destOrd="0" presId="urn:microsoft.com/office/officeart/2005/8/layout/orgChart1"/>
    <dgm:cxn modelId="{71219754-3BB7-4BAD-A75F-C6B109D9D204}" type="presParOf" srcId="{E4751B5B-2A50-4502-B0B5-500883C0680B}" destId="{6AAD68C8-6818-4171-AEEA-69B77D2D7E02}" srcOrd="1" destOrd="0" presId="urn:microsoft.com/office/officeart/2005/8/layout/orgChart1"/>
    <dgm:cxn modelId="{05311A43-8101-4452-AD99-0392CBCB91D6}" type="presParOf" srcId="{6AAD68C8-6818-4171-AEEA-69B77D2D7E02}" destId="{0F3C8FC6-025C-429C-A941-B4CA6440ED4D}" srcOrd="0" destOrd="0" presId="urn:microsoft.com/office/officeart/2005/8/layout/orgChart1"/>
    <dgm:cxn modelId="{5FC041E2-8324-43AF-AA88-D89F421B4854}" type="presParOf" srcId="{6AAD68C8-6818-4171-AEEA-69B77D2D7E02}" destId="{5F3202C0-31F8-4E4E-B553-747339823F1B}" srcOrd="1" destOrd="0" presId="urn:microsoft.com/office/officeart/2005/8/layout/orgChart1"/>
    <dgm:cxn modelId="{32B23909-2338-48C5-8D6B-46F374CD18FF}" type="presParOf" srcId="{5F3202C0-31F8-4E4E-B553-747339823F1B}" destId="{BD78978A-A422-4000-9ADF-9A9CB1837592}" srcOrd="0" destOrd="0" presId="urn:microsoft.com/office/officeart/2005/8/layout/orgChart1"/>
    <dgm:cxn modelId="{EB059CC6-B610-40C3-90E5-9A23CFFE51F1}" type="presParOf" srcId="{BD78978A-A422-4000-9ADF-9A9CB1837592}" destId="{DA13854B-940D-4781-8DBA-2D445E4DC442}" srcOrd="0" destOrd="0" presId="urn:microsoft.com/office/officeart/2005/8/layout/orgChart1"/>
    <dgm:cxn modelId="{D226B0E5-D10E-4D9C-BC7F-AC23C02BC02D}" type="presParOf" srcId="{BD78978A-A422-4000-9ADF-9A9CB1837592}" destId="{E5D308B9-F060-4807-8269-D31034690FE5}" srcOrd="1" destOrd="0" presId="urn:microsoft.com/office/officeart/2005/8/layout/orgChart1"/>
    <dgm:cxn modelId="{34EC0FEF-6BCF-4EF7-B6EB-EC170A58AE10}" type="presParOf" srcId="{5F3202C0-31F8-4E4E-B553-747339823F1B}" destId="{3F8CDB26-6CBB-4381-8A1C-193D59CD3072}" srcOrd="1" destOrd="0" presId="urn:microsoft.com/office/officeart/2005/8/layout/orgChart1"/>
    <dgm:cxn modelId="{C1007312-6609-485D-B96B-0BB1053CC537}" type="presParOf" srcId="{3F8CDB26-6CBB-4381-8A1C-193D59CD3072}" destId="{36C4FBAA-8860-40A4-98C9-A8BBD0D90BAB}" srcOrd="0" destOrd="0" presId="urn:microsoft.com/office/officeart/2005/8/layout/orgChart1"/>
    <dgm:cxn modelId="{5334B478-4469-4A73-98F1-7404332250A5}" type="presParOf" srcId="{3F8CDB26-6CBB-4381-8A1C-193D59CD3072}" destId="{6EEF726E-79C1-45DB-B678-3ED14D5C85D4}" srcOrd="1" destOrd="0" presId="urn:microsoft.com/office/officeart/2005/8/layout/orgChart1"/>
    <dgm:cxn modelId="{38B59996-84C2-4CF9-ABE2-0E70066E835E}" type="presParOf" srcId="{6EEF726E-79C1-45DB-B678-3ED14D5C85D4}" destId="{B02CA348-CF9B-4D70-9FF0-2DEF93C3B671}" srcOrd="0" destOrd="0" presId="urn:microsoft.com/office/officeart/2005/8/layout/orgChart1"/>
    <dgm:cxn modelId="{43E4F9B8-9641-4E4B-B5EB-6D3D4F15F355}" type="presParOf" srcId="{B02CA348-CF9B-4D70-9FF0-2DEF93C3B671}" destId="{22B3EF59-E1DC-4FD1-8BF8-0EECA9EEDAC9}" srcOrd="0" destOrd="0" presId="urn:microsoft.com/office/officeart/2005/8/layout/orgChart1"/>
    <dgm:cxn modelId="{D86DF7D5-19CD-4FD0-8709-ABC6527C64D7}" type="presParOf" srcId="{B02CA348-CF9B-4D70-9FF0-2DEF93C3B671}" destId="{A4EE9927-1425-4319-A447-337E148374BB}" srcOrd="1" destOrd="0" presId="urn:microsoft.com/office/officeart/2005/8/layout/orgChart1"/>
    <dgm:cxn modelId="{D320EB89-F58B-4512-9CC5-EE0F91430EB1}" type="presParOf" srcId="{6EEF726E-79C1-45DB-B678-3ED14D5C85D4}" destId="{AFE0CA4D-0E35-45A5-BF75-DEAA3392D65E}" srcOrd="1" destOrd="0" presId="urn:microsoft.com/office/officeart/2005/8/layout/orgChart1"/>
    <dgm:cxn modelId="{2BC6B9D7-E421-4BF5-B6E9-3288ED17BCCD}" type="presParOf" srcId="{6EEF726E-79C1-45DB-B678-3ED14D5C85D4}" destId="{ABA88312-6A1B-4A8C-8AD0-A86C2002D3FE}" srcOrd="2" destOrd="0" presId="urn:microsoft.com/office/officeart/2005/8/layout/orgChart1"/>
    <dgm:cxn modelId="{F2E8AC97-F0B3-4062-8A67-DF1390930F1B}" type="presParOf" srcId="{3F8CDB26-6CBB-4381-8A1C-193D59CD3072}" destId="{A9545098-291F-4A44-B1E3-EF5795494784}" srcOrd="2" destOrd="0" presId="urn:microsoft.com/office/officeart/2005/8/layout/orgChart1"/>
    <dgm:cxn modelId="{AC33759A-15B5-4DE6-AC83-FBA9056A34BA}" type="presParOf" srcId="{3F8CDB26-6CBB-4381-8A1C-193D59CD3072}" destId="{8F83B94E-F7EC-4E25-BF0A-08BB6981E3DC}" srcOrd="3" destOrd="0" presId="urn:microsoft.com/office/officeart/2005/8/layout/orgChart1"/>
    <dgm:cxn modelId="{59229D60-CBAF-48D2-B275-DA694655D8FC}" type="presParOf" srcId="{8F83B94E-F7EC-4E25-BF0A-08BB6981E3DC}" destId="{2E44C389-AE2F-4D06-9858-01F97AA11977}" srcOrd="0" destOrd="0" presId="urn:microsoft.com/office/officeart/2005/8/layout/orgChart1"/>
    <dgm:cxn modelId="{64B7DFAD-5A32-40F7-A335-513E199E491D}" type="presParOf" srcId="{2E44C389-AE2F-4D06-9858-01F97AA11977}" destId="{EC1301BA-5B74-4E86-AE68-CEACE3337EDE}" srcOrd="0" destOrd="0" presId="urn:microsoft.com/office/officeart/2005/8/layout/orgChart1"/>
    <dgm:cxn modelId="{484F0C34-F660-4F94-A5EF-6C2959CC8004}" type="presParOf" srcId="{2E44C389-AE2F-4D06-9858-01F97AA11977}" destId="{9E3564A8-BF94-43ED-9837-80C3AF4E29E1}" srcOrd="1" destOrd="0" presId="urn:microsoft.com/office/officeart/2005/8/layout/orgChart1"/>
    <dgm:cxn modelId="{8237E045-A11A-41C4-8CC0-1454C86427A6}" type="presParOf" srcId="{8F83B94E-F7EC-4E25-BF0A-08BB6981E3DC}" destId="{E2D9CD3A-44A3-43A8-A712-057221CAD2E3}" srcOrd="1" destOrd="0" presId="urn:microsoft.com/office/officeart/2005/8/layout/orgChart1"/>
    <dgm:cxn modelId="{A9DFE8D3-0F91-44D7-92A8-AC1BF9245CA8}" type="presParOf" srcId="{8F83B94E-F7EC-4E25-BF0A-08BB6981E3DC}" destId="{575E8427-4418-4964-A905-37002B5C3150}" srcOrd="2" destOrd="0" presId="urn:microsoft.com/office/officeart/2005/8/layout/orgChart1"/>
    <dgm:cxn modelId="{39A35B38-B0EB-4897-A6FF-CC3E6813274B}" type="presParOf" srcId="{3F8CDB26-6CBB-4381-8A1C-193D59CD3072}" destId="{449479FF-A78C-4DD8-B96F-7BC5DA096F73}" srcOrd="4" destOrd="0" presId="urn:microsoft.com/office/officeart/2005/8/layout/orgChart1"/>
    <dgm:cxn modelId="{BD1B8E9A-7FDC-4325-ACFD-1932DB88849E}" type="presParOf" srcId="{3F8CDB26-6CBB-4381-8A1C-193D59CD3072}" destId="{AFAA4605-236A-41A3-8AFF-DBA3BFC31276}" srcOrd="5" destOrd="0" presId="urn:microsoft.com/office/officeart/2005/8/layout/orgChart1"/>
    <dgm:cxn modelId="{A6D0CB83-6935-4DF3-9866-ACC2D1D1792E}" type="presParOf" srcId="{AFAA4605-236A-41A3-8AFF-DBA3BFC31276}" destId="{FAF09081-C13A-4872-96E2-582027368927}" srcOrd="0" destOrd="0" presId="urn:microsoft.com/office/officeart/2005/8/layout/orgChart1"/>
    <dgm:cxn modelId="{5A9D87F9-123C-4BD1-B02B-D6638D3532E2}" type="presParOf" srcId="{FAF09081-C13A-4872-96E2-582027368927}" destId="{1B7B6A1F-BC38-43A0-997F-078FF0CDB30D}" srcOrd="0" destOrd="0" presId="urn:microsoft.com/office/officeart/2005/8/layout/orgChart1"/>
    <dgm:cxn modelId="{06B63CDC-ECBD-44F3-81E9-BB5F18553D54}" type="presParOf" srcId="{FAF09081-C13A-4872-96E2-582027368927}" destId="{D13828AF-331C-485B-952D-403DB5F4C1FE}" srcOrd="1" destOrd="0" presId="urn:microsoft.com/office/officeart/2005/8/layout/orgChart1"/>
    <dgm:cxn modelId="{DDBAB0B8-D0EE-47DC-ADE0-8A3513C2CEFA}" type="presParOf" srcId="{AFAA4605-236A-41A3-8AFF-DBA3BFC31276}" destId="{3C5C4955-45ED-4BF8-95AD-43ADB529C4BA}" srcOrd="1" destOrd="0" presId="urn:microsoft.com/office/officeart/2005/8/layout/orgChart1"/>
    <dgm:cxn modelId="{D8B0DAD2-6392-4473-BA19-1069EABD5BFF}" type="presParOf" srcId="{AFAA4605-236A-41A3-8AFF-DBA3BFC31276}" destId="{59C02867-BE07-486E-AA2D-E9A65CDD6EF4}" srcOrd="2" destOrd="0" presId="urn:microsoft.com/office/officeart/2005/8/layout/orgChart1"/>
    <dgm:cxn modelId="{279EF5AB-FF9E-47DA-A4A2-110C0F028997}" type="presParOf" srcId="{5F3202C0-31F8-4E4E-B553-747339823F1B}" destId="{08EC1C93-2503-497D-8B54-F79927ED9C21}" srcOrd="2" destOrd="0" presId="urn:microsoft.com/office/officeart/2005/8/layout/orgChart1"/>
    <dgm:cxn modelId="{085910A5-34CE-408A-9117-177514F54B4E}" type="presParOf" srcId="{6AAD68C8-6818-4171-AEEA-69B77D2D7E02}" destId="{0E7695C0-01DF-4202-8ECD-B4E9B2A81354}" srcOrd="2" destOrd="0" presId="urn:microsoft.com/office/officeart/2005/8/layout/orgChart1"/>
    <dgm:cxn modelId="{DB62B438-FB7D-4DEB-A6E3-A22BFAE6859F}" type="presParOf" srcId="{6AAD68C8-6818-4171-AEEA-69B77D2D7E02}" destId="{B8A27607-334D-4E59-91FD-09EEBC801651}" srcOrd="3" destOrd="0" presId="urn:microsoft.com/office/officeart/2005/8/layout/orgChart1"/>
    <dgm:cxn modelId="{965E1E23-7A4F-403E-A67D-193AE5E32A66}" type="presParOf" srcId="{B8A27607-334D-4E59-91FD-09EEBC801651}" destId="{7A9DC4C9-A78E-41F4-98A4-13DCBF45EE1F}" srcOrd="0" destOrd="0" presId="urn:microsoft.com/office/officeart/2005/8/layout/orgChart1"/>
    <dgm:cxn modelId="{3A3A0CAD-FE34-48ED-8774-1223E9BFD64B}" type="presParOf" srcId="{7A9DC4C9-A78E-41F4-98A4-13DCBF45EE1F}" destId="{97825C75-F9E8-4FF7-8ADA-782D6719402D}" srcOrd="0" destOrd="0" presId="urn:microsoft.com/office/officeart/2005/8/layout/orgChart1"/>
    <dgm:cxn modelId="{5A45F65B-C9E7-4511-AFB4-438719513533}" type="presParOf" srcId="{7A9DC4C9-A78E-41F4-98A4-13DCBF45EE1F}" destId="{B2606773-6FB7-4292-947A-DFB96976671A}" srcOrd="1" destOrd="0" presId="urn:microsoft.com/office/officeart/2005/8/layout/orgChart1"/>
    <dgm:cxn modelId="{55A898DC-1EDC-45AA-A32C-AA6B6D91C3EC}" type="presParOf" srcId="{B8A27607-334D-4E59-91FD-09EEBC801651}" destId="{FF65D796-C17A-48B4-AE32-C2A85B572A24}" srcOrd="1" destOrd="0" presId="urn:microsoft.com/office/officeart/2005/8/layout/orgChart1"/>
    <dgm:cxn modelId="{C415C45F-2E39-4F38-BAA1-08A0BC29F2F1}" type="presParOf" srcId="{FF65D796-C17A-48B4-AE32-C2A85B572A24}" destId="{EF3E7222-FB16-44FF-89D7-3288CB9A9859}" srcOrd="0" destOrd="0" presId="urn:microsoft.com/office/officeart/2005/8/layout/orgChart1"/>
    <dgm:cxn modelId="{A6DCE536-BF5A-4BF7-A0D2-94B499A4E862}" type="presParOf" srcId="{FF65D796-C17A-48B4-AE32-C2A85B572A24}" destId="{2E554199-69A6-4079-8D27-070567045E66}" srcOrd="1" destOrd="0" presId="urn:microsoft.com/office/officeart/2005/8/layout/orgChart1"/>
    <dgm:cxn modelId="{964218B3-8AC5-46A0-A7A0-7DEB398F893E}" type="presParOf" srcId="{2E554199-69A6-4079-8D27-070567045E66}" destId="{FF42565C-D25F-41C1-A84A-2A96EBEC15CC}" srcOrd="0" destOrd="0" presId="urn:microsoft.com/office/officeart/2005/8/layout/orgChart1"/>
    <dgm:cxn modelId="{80602ED3-7602-49ED-9929-5FF35351E769}" type="presParOf" srcId="{FF42565C-D25F-41C1-A84A-2A96EBEC15CC}" destId="{972EB150-E25E-4903-BA06-40A4A0B5A04A}" srcOrd="0" destOrd="0" presId="urn:microsoft.com/office/officeart/2005/8/layout/orgChart1"/>
    <dgm:cxn modelId="{B0C81102-3A46-4C88-AC2E-2B668FB79F81}" type="presParOf" srcId="{FF42565C-D25F-41C1-A84A-2A96EBEC15CC}" destId="{F1BBCBC1-4D5F-44BD-9226-C254BAE5E13A}" srcOrd="1" destOrd="0" presId="urn:microsoft.com/office/officeart/2005/8/layout/orgChart1"/>
    <dgm:cxn modelId="{92915F44-C48F-452A-AA2C-A52AB3F28E49}" type="presParOf" srcId="{2E554199-69A6-4079-8D27-070567045E66}" destId="{B4CE0C72-95C3-4BAF-8482-4B41BD589536}" srcOrd="1" destOrd="0" presId="urn:microsoft.com/office/officeart/2005/8/layout/orgChart1"/>
    <dgm:cxn modelId="{BD3ABF59-A55A-4544-874F-EB2E79B9ABE0}" type="presParOf" srcId="{2E554199-69A6-4079-8D27-070567045E66}" destId="{C1366839-0D06-49E1-879F-34BCE29C3391}" srcOrd="2" destOrd="0" presId="urn:microsoft.com/office/officeart/2005/8/layout/orgChart1"/>
    <dgm:cxn modelId="{93839EDD-B5C7-4851-AB39-40D2D9A75093}" type="presParOf" srcId="{B8A27607-334D-4E59-91FD-09EEBC801651}" destId="{EFA1B86D-EAF1-4436-8F74-6CB96DFE905E}" srcOrd="2" destOrd="0" presId="urn:microsoft.com/office/officeart/2005/8/layout/orgChart1"/>
    <dgm:cxn modelId="{6901D9BD-D590-46AC-8D7F-D382724032C7}" type="presParOf" srcId="{E4751B5B-2A50-4502-B0B5-500883C0680B}" destId="{83C221B0-5000-498D-8FE1-6124DF8BEAFF}" srcOrd="2" destOrd="0" presId="urn:microsoft.com/office/officeart/2005/8/layout/orgChart1"/>
    <dgm:cxn modelId="{7114DEFD-A690-46F3-B37C-CB4AA6B2DC3C}" type="presParOf" srcId="{83C221B0-5000-498D-8FE1-6124DF8BEAFF}" destId="{BED1EBE9-A18F-4835-ADC4-0CAD85B47919}" srcOrd="0" destOrd="0" presId="urn:microsoft.com/office/officeart/2005/8/layout/orgChart1"/>
    <dgm:cxn modelId="{0877AE29-BF9B-4F51-88BB-2F828F613E9B}" type="presParOf" srcId="{83C221B0-5000-498D-8FE1-6124DF8BEAFF}" destId="{B02F936B-A31C-4ADB-9E27-B1F114C1FDFC}" srcOrd="1" destOrd="0" presId="urn:microsoft.com/office/officeart/2005/8/layout/orgChart1"/>
    <dgm:cxn modelId="{29E658C1-F3D5-449A-8DBE-ADAA1EB9DA10}" type="presParOf" srcId="{B02F936B-A31C-4ADB-9E27-B1F114C1FDFC}" destId="{1B2DCCA3-274D-42B1-9ED0-8FD8B952B8C6}" srcOrd="0" destOrd="0" presId="urn:microsoft.com/office/officeart/2005/8/layout/orgChart1"/>
    <dgm:cxn modelId="{6A0E6E58-9104-4CB7-841E-9A1F1D16E63E}" type="presParOf" srcId="{1B2DCCA3-274D-42B1-9ED0-8FD8B952B8C6}" destId="{7B523290-EF05-4BC2-8985-8B89230AB7E5}" srcOrd="0" destOrd="0" presId="urn:microsoft.com/office/officeart/2005/8/layout/orgChart1"/>
    <dgm:cxn modelId="{4195F2AE-3AC6-4283-AE29-D0970EFDBD98}" type="presParOf" srcId="{1B2DCCA3-274D-42B1-9ED0-8FD8B952B8C6}" destId="{262DE32C-BBD5-4E73-A1B4-A1D4B1F564CC}" srcOrd="1" destOrd="0" presId="urn:microsoft.com/office/officeart/2005/8/layout/orgChart1"/>
    <dgm:cxn modelId="{853AC311-C6CB-4C99-87EA-ABF3BE436755}" type="presParOf" srcId="{B02F936B-A31C-4ADB-9E27-B1F114C1FDFC}" destId="{0E00128C-D035-4608-9BD5-66FA435A5B92}" srcOrd="1" destOrd="0" presId="urn:microsoft.com/office/officeart/2005/8/layout/orgChart1"/>
    <dgm:cxn modelId="{BAE97B04-30FB-4867-9F8A-255AD5B5F44B}" type="presParOf" srcId="{B02F936B-A31C-4ADB-9E27-B1F114C1FDFC}" destId="{7BFBDDDE-B7C8-4337-B8E7-94C7A09C267B}" srcOrd="2" destOrd="0" presId="urn:microsoft.com/office/officeart/2005/8/layout/orgChart1"/>
    <dgm:cxn modelId="{E12C9F06-D2ED-46D9-BACC-FA6987410883}" type="presParOf" srcId="{83C221B0-5000-498D-8FE1-6124DF8BEAFF}" destId="{C5EA962E-0BF7-46C7-A480-739E201412DA}" srcOrd="2" destOrd="0" presId="urn:microsoft.com/office/officeart/2005/8/layout/orgChart1"/>
    <dgm:cxn modelId="{4C5E6A60-A4E5-43CD-91FB-6517B40024A7}" type="presParOf" srcId="{83C221B0-5000-498D-8FE1-6124DF8BEAFF}" destId="{56A84AC9-C95A-4468-8DB4-F483087A46FF}" srcOrd="3" destOrd="0" presId="urn:microsoft.com/office/officeart/2005/8/layout/orgChart1"/>
    <dgm:cxn modelId="{42DBFDBF-3061-4339-9CFD-D095FBA83642}" type="presParOf" srcId="{56A84AC9-C95A-4468-8DB4-F483087A46FF}" destId="{7AC2AC5C-364D-4FD9-BDEA-7E4512E851EC}" srcOrd="0" destOrd="0" presId="urn:microsoft.com/office/officeart/2005/8/layout/orgChart1"/>
    <dgm:cxn modelId="{5228539C-7E8B-43DA-A5D6-0ADEE9C4D28E}" type="presParOf" srcId="{7AC2AC5C-364D-4FD9-BDEA-7E4512E851EC}" destId="{45A88179-B53E-4C81-BBDA-517B89A919BD}" srcOrd="0" destOrd="0" presId="urn:microsoft.com/office/officeart/2005/8/layout/orgChart1"/>
    <dgm:cxn modelId="{CCBD89D8-DE96-49D7-92E7-DC2533AFFAB1}" type="presParOf" srcId="{7AC2AC5C-364D-4FD9-BDEA-7E4512E851EC}" destId="{3744059A-D8EE-4999-A4CB-6DEE3E424A11}" srcOrd="1" destOrd="0" presId="urn:microsoft.com/office/officeart/2005/8/layout/orgChart1"/>
    <dgm:cxn modelId="{266B745D-AB0C-4BE0-9956-D61906BBCF72}" type="presParOf" srcId="{56A84AC9-C95A-4468-8DB4-F483087A46FF}" destId="{92D7CB04-8592-4B0F-AA00-4337361EB799}" srcOrd="1" destOrd="0" presId="urn:microsoft.com/office/officeart/2005/8/layout/orgChart1"/>
    <dgm:cxn modelId="{8B68A699-634C-4BA8-B7E4-0B058038EC41}" type="presParOf" srcId="{56A84AC9-C95A-4468-8DB4-F483087A46FF}" destId="{47C8AEC1-B66E-4901-9ED9-D5BB4FFC95D1}" srcOrd="2" destOrd="0" presId="urn:microsoft.com/office/officeart/2005/8/layout/orgChart1"/>
    <dgm:cxn modelId="{6686D2A9-19FC-4EE0-A4F9-CB22C966AFC8}" type="presParOf" srcId="{47C8AEC1-B66E-4901-9ED9-D5BB4FFC95D1}" destId="{DA2BE27C-AA7D-44A1-8CDC-C50B989AAF34}" srcOrd="0" destOrd="0" presId="urn:microsoft.com/office/officeart/2005/8/layout/orgChart1"/>
    <dgm:cxn modelId="{6CBBD3DF-1C58-49A8-998D-31150F78EA74}" type="presParOf" srcId="{47C8AEC1-B66E-4901-9ED9-D5BB4FFC95D1}" destId="{74311895-4070-4DDB-AF1D-C99F06B585EB}" srcOrd="1" destOrd="0" presId="urn:microsoft.com/office/officeart/2005/8/layout/orgChart1"/>
    <dgm:cxn modelId="{21F00C6B-D761-49AB-8906-91E4AD8812B4}" type="presParOf" srcId="{74311895-4070-4DDB-AF1D-C99F06B585EB}" destId="{FE6A1333-0443-4375-B803-BDDB64369E0D}" srcOrd="0" destOrd="0" presId="urn:microsoft.com/office/officeart/2005/8/layout/orgChart1"/>
    <dgm:cxn modelId="{502564D1-810A-4CCA-ADCA-BC91AB81DD46}" type="presParOf" srcId="{FE6A1333-0443-4375-B803-BDDB64369E0D}" destId="{97F72149-2BB5-4688-87DB-3E746BDB7F77}" srcOrd="0" destOrd="0" presId="urn:microsoft.com/office/officeart/2005/8/layout/orgChart1"/>
    <dgm:cxn modelId="{8FCE3260-2740-4360-9AD8-E5BA2FBFA362}" type="presParOf" srcId="{FE6A1333-0443-4375-B803-BDDB64369E0D}" destId="{DED2E223-DF07-432C-8C0C-7D4C81E45780}" srcOrd="1" destOrd="0" presId="urn:microsoft.com/office/officeart/2005/8/layout/orgChart1"/>
    <dgm:cxn modelId="{307A8455-8C0B-4074-9CAF-48271F7D3011}" type="presParOf" srcId="{74311895-4070-4DDB-AF1D-C99F06B585EB}" destId="{DBD86A22-A230-4E96-8A57-79466A4767A2}" srcOrd="1" destOrd="0" presId="urn:microsoft.com/office/officeart/2005/8/layout/orgChart1"/>
    <dgm:cxn modelId="{29813047-A861-40AB-939A-8BF906597166}" type="presParOf" srcId="{74311895-4070-4DDB-AF1D-C99F06B585EB}" destId="{4125FAA4-88A3-4EB0-B096-E34C8ED1522B}" srcOrd="2" destOrd="0" presId="urn:microsoft.com/office/officeart/2005/8/layout/orgChart1"/>
    <dgm:cxn modelId="{7D2B1115-F364-4701-AC2F-E78D96A06901}" type="presParOf" srcId="{83C221B0-5000-498D-8FE1-6124DF8BEAFF}" destId="{3DFC835E-799C-4ED8-83CD-EA2151C20BC9}" srcOrd="4" destOrd="0" presId="urn:microsoft.com/office/officeart/2005/8/layout/orgChart1"/>
    <dgm:cxn modelId="{5CDC83A6-D0AA-46D3-AE5D-D97B4693D8D7}" type="presParOf" srcId="{83C221B0-5000-498D-8FE1-6124DF8BEAFF}" destId="{157730B4-012E-45D6-95B6-7030AA15D832}" srcOrd="5" destOrd="0" presId="urn:microsoft.com/office/officeart/2005/8/layout/orgChart1"/>
    <dgm:cxn modelId="{881E2E53-BB43-452E-A985-FBB6B909F589}" type="presParOf" srcId="{157730B4-012E-45D6-95B6-7030AA15D832}" destId="{65031307-B1C6-4061-850A-354186836D96}" srcOrd="0" destOrd="0" presId="urn:microsoft.com/office/officeart/2005/8/layout/orgChart1"/>
    <dgm:cxn modelId="{6F0E61AC-DE37-43A2-81B6-00098EE3E56E}" type="presParOf" srcId="{65031307-B1C6-4061-850A-354186836D96}" destId="{A7344A03-9C80-4FB0-B711-59CCB5BF2191}" srcOrd="0" destOrd="0" presId="urn:microsoft.com/office/officeart/2005/8/layout/orgChart1"/>
    <dgm:cxn modelId="{1EB02A78-CA96-4750-8F67-5375D1CEC30E}" type="presParOf" srcId="{65031307-B1C6-4061-850A-354186836D96}" destId="{54D26E0B-3D81-4372-860D-D8D8DE417C49}" srcOrd="1" destOrd="0" presId="urn:microsoft.com/office/officeart/2005/8/layout/orgChart1"/>
    <dgm:cxn modelId="{845400AA-4F7A-4347-B451-022AC25DB8B2}" type="presParOf" srcId="{157730B4-012E-45D6-95B6-7030AA15D832}" destId="{719EB1D6-D7F4-4B28-B6B2-31A7D70C629E}" srcOrd="1" destOrd="0" presId="urn:microsoft.com/office/officeart/2005/8/layout/orgChart1"/>
    <dgm:cxn modelId="{05CE02AE-3526-4B19-BCDC-21484A72C671}" type="presParOf" srcId="{157730B4-012E-45D6-95B6-7030AA15D832}" destId="{534215CF-733B-4105-A365-8217FB075FFA}" srcOrd="2" destOrd="0" presId="urn:microsoft.com/office/officeart/2005/8/layout/orgChart1"/>
    <dgm:cxn modelId="{25B19E01-1A97-4817-87D0-B7D8A3321DAC}" type="presParOf" srcId="{83C221B0-5000-498D-8FE1-6124DF8BEAFF}" destId="{EF885F07-46DE-42AF-8128-7BC32FFCA032}" srcOrd="6" destOrd="0" presId="urn:microsoft.com/office/officeart/2005/8/layout/orgChart1"/>
    <dgm:cxn modelId="{3AFC392F-DA2B-4FF9-A9D7-3A72CF9348A6}" type="presParOf" srcId="{83C221B0-5000-498D-8FE1-6124DF8BEAFF}" destId="{99CA1835-4CAB-4B68-BAB2-6DA204E7F11B}" srcOrd="7" destOrd="0" presId="urn:microsoft.com/office/officeart/2005/8/layout/orgChart1"/>
    <dgm:cxn modelId="{461826C8-EF57-4980-955A-365782273935}" type="presParOf" srcId="{99CA1835-4CAB-4B68-BAB2-6DA204E7F11B}" destId="{9CCCE381-F8C0-492A-9D78-26357EEDF6E5}" srcOrd="0" destOrd="0" presId="urn:microsoft.com/office/officeart/2005/8/layout/orgChart1"/>
    <dgm:cxn modelId="{B5C57571-1341-4D94-BF0E-5A1DE0690A0E}" type="presParOf" srcId="{9CCCE381-F8C0-492A-9D78-26357EEDF6E5}" destId="{88B09BF1-92DD-4B03-AAE0-F6045F8C3344}" srcOrd="0" destOrd="0" presId="urn:microsoft.com/office/officeart/2005/8/layout/orgChart1"/>
    <dgm:cxn modelId="{295F5DC0-4468-4330-B1B2-9878E3AB016C}" type="presParOf" srcId="{9CCCE381-F8C0-492A-9D78-26357EEDF6E5}" destId="{B0B2070C-156B-4676-9C5E-3480E48FFC04}" srcOrd="1" destOrd="0" presId="urn:microsoft.com/office/officeart/2005/8/layout/orgChart1"/>
    <dgm:cxn modelId="{98FD7A19-8C7D-4F7E-9A79-8B1C2CF6AEAB}" type="presParOf" srcId="{99CA1835-4CAB-4B68-BAB2-6DA204E7F11B}" destId="{16F60F02-8377-4C18-B2C5-679932D53DCC}" srcOrd="1" destOrd="0" presId="urn:microsoft.com/office/officeart/2005/8/layout/orgChart1"/>
    <dgm:cxn modelId="{D3B9EED7-F41B-4990-A60F-850670F37747}" type="presParOf" srcId="{99CA1835-4CAB-4B68-BAB2-6DA204E7F11B}" destId="{E339060E-88FA-4DC2-A795-4F13833324A7}" srcOrd="2" destOrd="0" presId="urn:microsoft.com/office/officeart/2005/8/layout/orgChart1"/>
  </dgm:cxnLst>
  <dgm:bg/>
  <dgm:whole>
    <a:ln>
      <a:prstDash val="dashDot"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38C706-10D5-4193-9A5C-824C28A233E0}" type="doc">
      <dgm:prSet loTypeId="urn:microsoft.com/office/officeart/2005/8/layout/orgChart1" loCatId="hierarchy" qsTypeId="urn:microsoft.com/office/officeart/2005/8/quickstyle/simple3" qsCatId="simple" csTypeId="urn:microsoft.com/office/officeart/2005/8/colors/accent3_5" csCatId="accent3" phldr="1"/>
      <dgm:spPr/>
      <dgm:t>
        <a:bodyPr/>
        <a:lstStyle/>
        <a:p>
          <a:endParaRPr lang="en-US"/>
        </a:p>
      </dgm:t>
    </dgm:pt>
    <dgm:pt modelId="{5967A714-3EA1-463A-98E1-63225BE279FE}">
      <dgm:prSet phldrT="[Text]" custT="1"/>
      <dgm:spPr/>
      <dgm:t>
        <a:bodyPr/>
        <a:lstStyle/>
        <a:p>
          <a:r>
            <a:rPr lang="en-US" sz="1400" dirty="0" smtClean="0"/>
            <a:t>Enforcement &amp; Investigations</a:t>
          </a:r>
        </a:p>
        <a:p>
          <a:r>
            <a:rPr lang="en-US" sz="1400" dirty="0" smtClean="0"/>
            <a:t>Chief Don </a:t>
          </a:r>
          <a:r>
            <a:rPr lang="en-US" sz="1400" dirty="0" err="1" smtClean="0"/>
            <a:t>Eberhardt</a:t>
          </a:r>
          <a:endParaRPr lang="en-US" sz="1400" dirty="0"/>
        </a:p>
      </dgm:t>
    </dgm:pt>
    <dgm:pt modelId="{31A883ED-9BB8-45E8-B301-C82C1AF2902B}" type="parTrans" cxnId="{29B672B4-2799-4FBA-BCC5-7CC29C9238BC}">
      <dgm:prSet/>
      <dgm:spPr/>
      <dgm:t>
        <a:bodyPr/>
        <a:lstStyle/>
        <a:p>
          <a:endParaRPr lang="en-US" sz="900"/>
        </a:p>
      </dgm:t>
    </dgm:pt>
    <dgm:pt modelId="{35AB99BE-3869-4F8E-9821-BBB398C828B2}" type="sibTrans" cxnId="{29B672B4-2799-4FBA-BCC5-7CC29C9238BC}">
      <dgm:prSet/>
      <dgm:spPr/>
      <dgm:t>
        <a:bodyPr/>
        <a:lstStyle/>
        <a:p>
          <a:endParaRPr lang="en-US" sz="900"/>
        </a:p>
      </dgm:t>
    </dgm:pt>
    <dgm:pt modelId="{4CF27956-E560-4BD2-A499-B16F24BAA546}">
      <dgm:prSet/>
      <dgm:spPr/>
      <dgm:t>
        <a:bodyPr/>
        <a:lstStyle/>
        <a:p>
          <a:r>
            <a:rPr lang="en-US" dirty="0" smtClean="0"/>
            <a:t>Enforcement</a:t>
          </a:r>
        </a:p>
        <a:p>
          <a:r>
            <a:rPr lang="en-US" dirty="0" smtClean="0"/>
            <a:t>Captain Jeff Banks</a:t>
          </a:r>
          <a:endParaRPr lang="en-US" dirty="0"/>
        </a:p>
      </dgm:t>
    </dgm:pt>
    <dgm:pt modelId="{93753416-5CE3-4F3A-A502-69AA93532543}" type="parTrans" cxnId="{91598B73-7882-472E-8185-76C7E91A7D19}">
      <dgm:prSet/>
      <dgm:spPr/>
      <dgm:t>
        <a:bodyPr/>
        <a:lstStyle/>
        <a:p>
          <a:endParaRPr lang="en-US"/>
        </a:p>
      </dgm:t>
    </dgm:pt>
    <dgm:pt modelId="{CE502576-2845-4AAE-9A2A-3A156793F5B9}" type="sibTrans" cxnId="{91598B73-7882-472E-8185-76C7E91A7D19}">
      <dgm:prSet/>
      <dgm:spPr/>
      <dgm:t>
        <a:bodyPr/>
        <a:lstStyle/>
        <a:p>
          <a:endParaRPr lang="en-US"/>
        </a:p>
      </dgm:t>
    </dgm:pt>
    <dgm:pt modelId="{F0D10B2F-08A9-46A3-8AE1-2BB42BF6328E}">
      <dgm:prSet/>
      <dgm:spPr/>
      <dgm:t>
        <a:bodyPr/>
        <a:lstStyle/>
        <a:p>
          <a:r>
            <a:rPr lang="en-US" dirty="0" smtClean="0"/>
            <a:t>Fleet Services</a:t>
          </a:r>
          <a:endParaRPr lang="en-US" dirty="0"/>
        </a:p>
      </dgm:t>
    </dgm:pt>
    <dgm:pt modelId="{9FEEEDE1-6FE4-48F8-B6EA-2FAF2F181035}" type="parTrans" cxnId="{9369CE40-8C94-41FF-9FFD-CDD19945919C}">
      <dgm:prSet/>
      <dgm:spPr/>
      <dgm:t>
        <a:bodyPr/>
        <a:lstStyle/>
        <a:p>
          <a:endParaRPr lang="en-US"/>
        </a:p>
      </dgm:t>
    </dgm:pt>
    <dgm:pt modelId="{42D2B122-252B-4E0E-A61E-B3571B65EB5D}" type="sibTrans" cxnId="{9369CE40-8C94-41FF-9FFD-CDD19945919C}">
      <dgm:prSet/>
      <dgm:spPr/>
      <dgm:t>
        <a:bodyPr/>
        <a:lstStyle/>
        <a:p>
          <a:endParaRPr lang="en-US"/>
        </a:p>
      </dgm:t>
    </dgm:pt>
    <dgm:pt modelId="{E3DDBCB4-1CB1-4BEF-81CE-7941D2BC55FB}">
      <dgm:prSet/>
      <dgm:spPr/>
      <dgm:t>
        <a:bodyPr/>
        <a:lstStyle/>
        <a:p>
          <a:r>
            <a:rPr lang="en-US" dirty="0" smtClean="0"/>
            <a:t>Civil Process</a:t>
          </a:r>
        </a:p>
        <a:p>
          <a:r>
            <a:rPr lang="en-US" dirty="0" smtClean="0"/>
            <a:t>Lt. Jeff Eaton</a:t>
          </a:r>
          <a:endParaRPr lang="en-US" dirty="0"/>
        </a:p>
      </dgm:t>
    </dgm:pt>
    <dgm:pt modelId="{A78D8313-FFD6-49B1-892A-50FF6D226856}" type="parTrans" cxnId="{89191F94-2C2B-4255-A943-E652733B3322}">
      <dgm:prSet/>
      <dgm:spPr/>
      <dgm:t>
        <a:bodyPr/>
        <a:lstStyle/>
        <a:p>
          <a:endParaRPr lang="en-US"/>
        </a:p>
      </dgm:t>
    </dgm:pt>
    <dgm:pt modelId="{ECEB69F5-BFA5-4000-BA68-82C4732F0168}" type="sibTrans" cxnId="{89191F94-2C2B-4255-A943-E652733B3322}">
      <dgm:prSet/>
      <dgm:spPr/>
      <dgm:t>
        <a:bodyPr/>
        <a:lstStyle/>
        <a:p>
          <a:endParaRPr lang="en-US"/>
        </a:p>
      </dgm:t>
    </dgm:pt>
    <dgm:pt modelId="{2899302B-EEAA-4B29-AEFC-A26FCC5D290A}">
      <dgm:prSet/>
      <dgm:spPr/>
      <dgm:t>
        <a:bodyPr/>
        <a:lstStyle/>
        <a:p>
          <a:r>
            <a:rPr lang="en-US" dirty="0" smtClean="0"/>
            <a:t>Patrol</a:t>
          </a:r>
        </a:p>
        <a:p>
          <a:r>
            <a:rPr lang="en-US" dirty="0" smtClean="0"/>
            <a:t>Exec. Lt. Chad Edwards</a:t>
          </a:r>
          <a:endParaRPr lang="en-US" dirty="0"/>
        </a:p>
      </dgm:t>
    </dgm:pt>
    <dgm:pt modelId="{896AF1BD-8A9F-4C57-AA8F-16ECEAB56714}" type="parTrans" cxnId="{6DAE2C9E-0FE3-430A-84F6-68949FBE9768}">
      <dgm:prSet/>
      <dgm:spPr/>
      <dgm:t>
        <a:bodyPr/>
        <a:lstStyle/>
        <a:p>
          <a:endParaRPr lang="en-US"/>
        </a:p>
      </dgm:t>
    </dgm:pt>
    <dgm:pt modelId="{7F100EBA-38EA-4221-B02E-086B2D0EF746}" type="sibTrans" cxnId="{6DAE2C9E-0FE3-430A-84F6-68949FBE9768}">
      <dgm:prSet/>
      <dgm:spPr/>
      <dgm:t>
        <a:bodyPr/>
        <a:lstStyle/>
        <a:p>
          <a:endParaRPr lang="en-US"/>
        </a:p>
      </dgm:t>
    </dgm:pt>
    <dgm:pt modelId="{B5295063-9421-4684-B2CA-3C4B5964754F}">
      <dgm:prSet/>
      <dgm:spPr/>
      <dgm:t>
        <a:bodyPr/>
        <a:lstStyle/>
        <a:p>
          <a:r>
            <a:rPr lang="en-US" dirty="0" smtClean="0"/>
            <a:t>SRO</a:t>
          </a:r>
        </a:p>
        <a:p>
          <a:r>
            <a:rPr lang="en-US" dirty="0" smtClean="0"/>
            <a:t>Lt. Mike Ruby</a:t>
          </a:r>
          <a:endParaRPr lang="en-US" dirty="0"/>
        </a:p>
      </dgm:t>
    </dgm:pt>
    <dgm:pt modelId="{22516E06-BC5E-4CB2-A1E5-C994D1B293FD}" type="parTrans" cxnId="{6ADA89AA-F411-40EE-9289-9CFFC5CF78C1}">
      <dgm:prSet/>
      <dgm:spPr/>
      <dgm:t>
        <a:bodyPr/>
        <a:lstStyle/>
        <a:p>
          <a:endParaRPr lang="en-US"/>
        </a:p>
      </dgm:t>
    </dgm:pt>
    <dgm:pt modelId="{8F18F9EA-3E3A-4B2F-BCAA-9F8FB9F86E8A}" type="sibTrans" cxnId="{6ADA89AA-F411-40EE-9289-9CFFC5CF78C1}">
      <dgm:prSet/>
      <dgm:spPr/>
      <dgm:t>
        <a:bodyPr/>
        <a:lstStyle/>
        <a:p>
          <a:endParaRPr lang="en-US"/>
        </a:p>
      </dgm:t>
    </dgm:pt>
    <dgm:pt modelId="{CAD9EF30-982F-4605-B60D-4F458C7C65E1}">
      <dgm:prSet/>
      <dgm:spPr/>
      <dgm:t>
        <a:bodyPr/>
        <a:lstStyle/>
        <a:p>
          <a:r>
            <a:rPr lang="en-US" dirty="0" smtClean="0"/>
            <a:t>Animal Services</a:t>
          </a:r>
        </a:p>
        <a:p>
          <a:r>
            <a:rPr lang="en-US" dirty="0" smtClean="0"/>
            <a:t>Sgt. Jim Robinson</a:t>
          </a:r>
          <a:endParaRPr lang="en-US" dirty="0"/>
        </a:p>
      </dgm:t>
    </dgm:pt>
    <dgm:pt modelId="{5C809FC1-BC68-4800-9A22-4B64A5790442}" type="parTrans" cxnId="{5882258F-A267-4718-BFBF-6B031B23FC10}">
      <dgm:prSet/>
      <dgm:spPr/>
      <dgm:t>
        <a:bodyPr/>
        <a:lstStyle/>
        <a:p>
          <a:endParaRPr lang="en-US"/>
        </a:p>
      </dgm:t>
    </dgm:pt>
    <dgm:pt modelId="{E7DF0B64-BF99-4A67-9B40-5E080A7CFF23}" type="sibTrans" cxnId="{5882258F-A267-4718-BFBF-6B031B23FC10}">
      <dgm:prSet/>
      <dgm:spPr/>
      <dgm:t>
        <a:bodyPr/>
        <a:lstStyle/>
        <a:p>
          <a:endParaRPr lang="en-US"/>
        </a:p>
      </dgm:t>
    </dgm:pt>
    <dgm:pt modelId="{E8A5E3E6-45F1-45E2-80DA-1F1528E9ADF2}">
      <dgm:prSet/>
      <dgm:spPr/>
      <dgm:t>
        <a:bodyPr/>
        <a:lstStyle/>
        <a:p>
          <a:r>
            <a:rPr lang="en-US" dirty="0" smtClean="0"/>
            <a:t>Property Room</a:t>
          </a:r>
          <a:endParaRPr lang="en-US" dirty="0"/>
        </a:p>
      </dgm:t>
    </dgm:pt>
    <dgm:pt modelId="{B63A3CB0-0ABF-4C71-805E-A7CBE938248C}" type="parTrans" cxnId="{FC9CCF3D-048A-4A07-B202-9AAF6AD0AFC8}">
      <dgm:prSet/>
      <dgm:spPr/>
      <dgm:t>
        <a:bodyPr/>
        <a:lstStyle/>
        <a:p>
          <a:endParaRPr lang="en-US"/>
        </a:p>
      </dgm:t>
    </dgm:pt>
    <dgm:pt modelId="{8B2FC055-B509-46FF-A6FE-861DA064778A}" type="sibTrans" cxnId="{FC9CCF3D-048A-4A07-B202-9AAF6AD0AFC8}">
      <dgm:prSet/>
      <dgm:spPr/>
      <dgm:t>
        <a:bodyPr/>
        <a:lstStyle/>
        <a:p>
          <a:endParaRPr lang="en-US"/>
        </a:p>
      </dgm:t>
    </dgm:pt>
    <dgm:pt modelId="{DDFAB431-6E97-4D75-9817-44FC4F242E5B}" type="pres">
      <dgm:prSet presAssocID="{3A38C706-10D5-4193-9A5C-824C28A233E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97405C5-6E9E-48E4-BD93-1270B34E9391}" type="pres">
      <dgm:prSet presAssocID="{5967A714-3EA1-463A-98E1-63225BE279FE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BACBA122-E43A-4924-A4C4-4E979F051813}" type="pres">
      <dgm:prSet presAssocID="{5967A714-3EA1-463A-98E1-63225BE279FE}" presName="rootComposite1" presStyleCnt="0"/>
      <dgm:spPr/>
      <dgm:t>
        <a:bodyPr/>
        <a:lstStyle/>
        <a:p>
          <a:endParaRPr lang="en-US"/>
        </a:p>
      </dgm:t>
    </dgm:pt>
    <dgm:pt modelId="{6E4813E8-DF92-4195-8854-0F617757109C}" type="pres">
      <dgm:prSet presAssocID="{5967A714-3EA1-463A-98E1-63225BE279FE}" presName="rootText1" presStyleLbl="node0" presStyleIdx="0" presStyleCnt="1" custScaleX="238386" custLinFactNeighborX="-5432" custLinFactNeighborY="-35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B01D7AB-2EA8-4F4D-A9DA-7827702133EE}" type="pres">
      <dgm:prSet presAssocID="{5967A714-3EA1-463A-98E1-63225BE279FE}" presName="rootConnector1" presStyleLbl="node1" presStyleIdx="0" presStyleCnt="0"/>
      <dgm:spPr/>
      <dgm:t>
        <a:bodyPr/>
        <a:lstStyle/>
        <a:p>
          <a:endParaRPr lang="en-US"/>
        </a:p>
      </dgm:t>
    </dgm:pt>
    <dgm:pt modelId="{DCFA9D87-AE18-4689-BCE4-9A0ACA55FA6A}" type="pres">
      <dgm:prSet presAssocID="{5967A714-3EA1-463A-98E1-63225BE279FE}" presName="hierChild2" presStyleCnt="0"/>
      <dgm:spPr/>
      <dgm:t>
        <a:bodyPr/>
        <a:lstStyle/>
        <a:p>
          <a:endParaRPr lang="en-US"/>
        </a:p>
      </dgm:t>
    </dgm:pt>
    <dgm:pt modelId="{D42EF9FF-C839-4016-AC5F-C381A7ECFEE0}" type="pres">
      <dgm:prSet presAssocID="{93753416-5CE3-4F3A-A502-69AA93532543}" presName="Name37" presStyleLbl="parChTrans1D2" presStyleIdx="0" presStyleCnt="2"/>
      <dgm:spPr/>
      <dgm:t>
        <a:bodyPr/>
        <a:lstStyle/>
        <a:p>
          <a:endParaRPr lang="en-US"/>
        </a:p>
      </dgm:t>
    </dgm:pt>
    <dgm:pt modelId="{3CBA938E-A36F-43EE-BC42-BEC2334EA726}" type="pres">
      <dgm:prSet presAssocID="{4CF27956-E560-4BD2-A499-B16F24BAA546}" presName="hierRoot2" presStyleCnt="0">
        <dgm:presLayoutVars>
          <dgm:hierBranch val="hang"/>
        </dgm:presLayoutVars>
      </dgm:prSet>
      <dgm:spPr/>
    </dgm:pt>
    <dgm:pt modelId="{EB225000-12A0-4A20-8D15-B143FE58652F}" type="pres">
      <dgm:prSet presAssocID="{4CF27956-E560-4BD2-A499-B16F24BAA546}" presName="rootComposite" presStyleCnt="0"/>
      <dgm:spPr/>
    </dgm:pt>
    <dgm:pt modelId="{3AACFD08-7A30-4C5F-9BA9-60A621B15E84}" type="pres">
      <dgm:prSet presAssocID="{4CF27956-E560-4BD2-A499-B16F24BAA546}" presName="rootText" presStyleLbl="node2" presStyleIdx="0" presStyleCnt="2" custScaleX="1581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9958436-3C3C-4C65-8EB3-BBC8B4505E52}" type="pres">
      <dgm:prSet presAssocID="{4CF27956-E560-4BD2-A499-B16F24BAA546}" presName="rootConnector" presStyleLbl="node2" presStyleIdx="0" presStyleCnt="2"/>
      <dgm:spPr/>
      <dgm:t>
        <a:bodyPr/>
        <a:lstStyle/>
        <a:p>
          <a:endParaRPr lang="en-US"/>
        </a:p>
      </dgm:t>
    </dgm:pt>
    <dgm:pt modelId="{0697F8DD-30AD-4892-A708-36324A5693B4}" type="pres">
      <dgm:prSet presAssocID="{4CF27956-E560-4BD2-A499-B16F24BAA546}" presName="hierChild4" presStyleCnt="0"/>
      <dgm:spPr/>
    </dgm:pt>
    <dgm:pt modelId="{B87B9B24-E745-4CB7-BC70-81C4BF364577}" type="pres">
      <dgm:prSet presAssocID="{A78D8313-FFD6-49B1-892A-50FF6D226856}" presName="Name48" presStyleLbl="parChTrans1D3" presStyleIdx="0" presStyleCnt="5"/>
      <dgm:spPr/>
      <dgm:t>
        <a:bodyPr/>
        <a:lstStyle/>
        <a:p>
          <a:endParaRPr lang="en-US"/>
        </a:p>
      </dgm:t>
    </dgm:pt>
    <dgm:pt modelId="{DD22D822-6970-4447-B7EC-CDFD2D2684B4}" type="pres">
      <dgm:prSet presAssocID="{E3DDBCB4-1CB1-4BEF-81CE-7941D2BC55FB}" presName="hierRoot2" presStyleCnt="0">
        <dgm:presLayoutVars>
          <dgm:hierBranch val="init"/>
        </dgm:presLayoutVars>
      </dgm:prSet>
      <dgm:spPr/>
    </dgm:pt>
    <dgm:pt modelId="{FEC139F9-DAA2-417E-9B83-737D9CF50B49}" type="pres">
      <dgm:prSet presAssocID="{E3DDBCB4-1CB1-4BEF-81CE-7941D2BC55FB}" presName="rootComposite" presStyleCnt="0"/>
      <dgm:spPr/>
    </dgm:pt>
    <dgm:pt modelId="{4408B2E9-8DE2-4B55-B9BF-748D41DB4B66}" type="pres">
      <dgm:prSet presAssocID="{E3DDBCB4-1CB1-4BEF-81CE-7941D2BC55FB}" presName="rootText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4DC7B07-A3A4-4D48-91E8-FC2943496056}" type="pres">
      <dgm:prSet presAssocID="{E3DDBCB4-1CB1-4BEF-81CE-7941D2BC55FB}" presName="rootConnector" presStyleLbl="node3" presStyleIdx="0" presStyleCnt="5"/>
      <dgm:spPr/>
      <dgm:t>
        <a:bodyPr/>
        <a:lstStyle/>
        <a:p>
          <a:endParaRPr lang="en-US"/>
        </a:p>
      </dgm:t>
    </dgm:pt>
    <dgm:pt modelId="{F2F127AA-DFFB-462E-B48D-E48AD3EF1EE1}" type="pres">
      <dgm:prSet presAssocID="{E3DDBCB4-1CB1-4BEF-81CE-7941D2BC55FB}" presName="hierChild4" presStyleCnt="0"/>
      <dgm:spPr/>
    </dgm:pt>
    <dgm:pt modelId="{9B5278C7-6B6F-48F7-858A-D890EF9EBC1E}" type="pres">
      <dgm:prSet presAssocID="{E3DDBCB4-1CB1-4BEF-81CE-7941D2BC55FB}" presName="hierChild5" presStyleCnt="0"/>
      <dgm:spPr/>
    </dgm:pt>
    <dgm:pt modelId="{9B76446C-07FF-4BA7-815C-319ECECDD553}" type="pres">
      <dgm:prSet presAssocID="{896AF1BD-8A9F-4C57-AA8F-16ECEAB56714}" presName="Name48" presStyleLbl="parChTrans1D3" presStyleIdx="1" presStyleCnt="5"/>
      <dgm:spPr/>
      <dgm:t>
        <a:bodyPr/>
        <a:lstStyle/>
        <a:p>
          <a:endParaRPr lang="en-US"/>
        </a:p>
      </dgm:t>
    </dgm:pt>
    <dgm:pt modelId="{15A56446-6A22-4EE8-A605-AE62C0068A1B}" type="pres">
      <dgm:prSet presAssocID="{2899302B-EEAA-4B29-AEFC-A26FCC5D290A}" presName="hierRoot2" presStyleCnt="0">
        <dgm:presLayoutVars>
          <dgm:hierBranch val="init"/>
        </dgm:presLayoutVars>
      </dgm:prSet>
      <dgm:spPr/>
    </dgm:pt>
    <dgm:pt modelId="{E1E5D92D-7D3B-499C-885D-6DAE65EB9775}" type="pres">
      <dgm:prSet presAssocID="{2899302B-EEAA-4B29-AEFC-A26FCC5D290A}" presName="rootComposite" presStyleCnt="0"/>
      <dgm:spPr/>
    </dgm:pt>
    <dgm:pt modelId="{217F35A3-5B41-432C-B011-473C4A6667E1}" type="pres">
      <dgm:prSet presAssocID="{2899302B-EEAA-4B29-AEFC-A26FCC5D290A}" presName="rootText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66D5DC-0D95-4500-8A14-AC6C915C27DC}" type="pres">
      <dgm:prSet presAssocID="{2899302B-EEAA-4B29-AEFC-A26FCC5D290A}" presName="rootConnector" presStyleLbl="node3" presStyleIdx="1" presStyleCnt="5"/>
      <dgm:spPr/>
      <dgm:t>
        <a:bodyPr/>
        <a:lstStyle/>
        <a:p>
          <a:endParaRPr lang="en-US"/>
        </a:p>
      </dgm:t>
    </dgm:pt>
    <dgm:pt modelId="{A617B601-D123-4C1B-9419-D8587D859DF9}" type="pres">
      <dgm:prSet presAssocID="{2899302B-EEAA-4B29-AEFC-A26FCC5D290A}" presName="hierChild4" presStyleCnt="0"/>
      <dgm:spPr/>
    </dgm:pt>
    <dgm:pt modelId="{0DD2DDEB-EB21-4647-B755-D09372C5F07D}" type="pres">
      <dgm:prSet presAssocID="{2899302B-EEAA-4B29-AEFC-A26FCC5D290A}" presName="hierChild5" presStyleCnt="0"/>
      <dgm:spPr/>
    </dgm:pt>
    <dgm:pt modelId="{932D2872-3448-4173-9BA3-ADF747295DDD}" type="pres">
      <dgm:prSet presAssocID="{22516E06-BC5E-4CB2-A1E5-C994D1B293FD}" presName="Name48" presStyleLbl="parChTrans1D3" presStyleIdx="2" presStyleCnt="5"/>
      <dgm:spPr/>
      <dgm:t>
        <a:bodyPr/>
        <a:lstStyle/>
        <a:p>
          <a:endParaRPr lang="en-US"/>
        </a:p>
      </dgm:t>
    </dgm:pt>
    <dgm:pt modelId="{5131FB93-B31D-4098-82F7-2989A21EFEDE}" type="pres">
      <dgm:prSet presAssocID="{B5295063-9421-4684-B2CA-3C4B5964754F}" presName="hierRoot2" presStyleCnt="0">
        <dgm:presLayoutVars>
          <dgm:hierBranch val="init"/>
        </dgm:presLayoutVars>
      </dgm:prSet>
      <dgm:spPr/>
    </dgm:pt>
    <dgm:pt modelId="{235585A6-ADAF-4604-8DC8-FAE74532A652}" type="pres">
      <dgm:prSet presAssocID="{B5295063-9421-4684-B2CA-3C4B5964754F}" presName="rootComposite" presStyleCnt="0"/>
      <dgm:spPr/>
    </dgm:pt>
    <dgm:pt modelId="{A92EA9D3-03CD-4218-BA6F-34D9AE83C10E}" type="pres">
      <dgm:prSet presAssocID="{B5295063-9421-4684-B2CA-3C4B5964754F}" presName="rootText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8DC0497-79CD-423D-B4B7-82FEEA21FA68}" type="pres">
      <dgm:prSet presAssocID="{B5295063-9421-4684-B2CA-3C4B5964754F}" presName="rootConnector" presStyleLbl="node3" presStyleIdx="2" presStyleCnt="5"/>
      <dgm:spPr/>
      <dgm:t>
        <a:bodyPr/>
        <a:lstStyle/>
        <a:p>
          <a:endParaRPr lang="en-US"/>
        </a:p>
      </dgm:t>
    </dgm:pt>
    <dgm:pt modelId="{FF9D2934-9A28-4C49-BB06-4BF8412773C1}" type="pres">
      <dgm:prSet presAssocID="{B5295063-9421-4684-B2CA-3C4B5964754F}" presName="hierChild4" presStyleCnt="0"/>
      <dgm:spPr/>
    </dgm:pt>
    <dgm:pt modelId="{B4DE069B-9DF9-461A-B026-413EBD3798B8}" type="pres">
      <dgm:prSet presAssocID="{B5295063-9421-4684-B2CA-3C4B5964754F}" presName="hierChild5" presStyleCnt="0"/>
      <dgm:spPr/>
    </dgm:pt>
    <dgm:pt modelId="{F9A29EBA-D0EC-4ED7-997A-DBC3B8B0CA60}" type="pres">
      <dgm:prSet presAssocID="{5C809FC1-BC68-4800-9A22-4B64A5790442}" presName="Name48" presStyleLbl="parChTrans1D3" presStyleIdx="3" presStyleCnt="5"/>
      <dgm:spPr/>
      <dgm:t>
        <a:bodyPr/>
        <a:lstStyle/>
        <a:p>
          <a:endParaRPr lang="en-US"/>
        </a:p>
      </dgm:t>
    </dgm:pt>
    <dgm:pt modelId="{D72D413D-40CB-4078-9A24-EA46771343BC}" type="pres">
      <dgm:prSet presAssocID="{CAD9EF30-982F-4605-B60D-4F458C7C65E1}" presName="hierRoot2" presStyleCnt="0">
        <dgm:presLayoutVars>
          <dgm:hierBranch val="init"/>
        </dgm:presLayoutVars>
      </dgm:prSet>
      <dgm:spPr/>
    </dgm:pt>
    <dgm:pt modelId="{D93DD794-1B74-4AA0-B95D-212A87301C15}" type="pres">
      <dgm:prSet presAssocID="{CAD9EF30-982F-4605-B60D-4F458C7C65E1}" presName="rootComposite" presStyleCnt="0"/>
      <dgm:spPr/>
    </dgm:pt>
    <dgm:pt modelId="{04E09D56-931D-40BD-8054-11C6C754D7FA}" type="pres">
      <dgm:prSet presAssocID="{CAD9EF30-982F-4605-B60D-4F458C7C65E1}" presName="rootText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BF8D347-A41D-42DC-8C3A-B969719DE627}" type="pres">
      <dgm:prSet presAssocID="{CAD9EF30-982F-4605-B60D-4F458C7C65E1}" presName="rootConnector" presStyleLbl="node3" presStyleIdx="3" presStyleCnt="5"/>
      <dgm:spPr/>
      <dgm:t>
        <a:bodyPr/>
        <a:lstStyle/>
        <a:p>
          <a:endParaRPr lang="en-US"/>
        </a:p>
      </dgm:t>
    </dgm:pt>
    <dgm:pt modelId="{2CF5F715-7824-45CE-928E-7A5407FA293B}" type="pres">
      <dgm:prSet presAssocID="{CAD9EF30-982F-4605-B60D-4F458C7C65E1}" presName="hierChild4" presStyleCnt="0"/>
      <dgm:spPr/>
    </dgm:pt>
    <dgm:pt modelId="{3BDAD463-5C44-412E-A3B4-D884D0B13E1F}" type="pres">
      <dgm:prSet presAssocID="{CAD9EF30-982F-4605-B60D-4F458C7C65E1}" presName="hierChild5" presStyleCnt="0"/>
      <dgm:spPr/>
    </dgm:pt>
    <dgm:pt modelId="{5E947B65-0057-48DD-B248-1BECEA2B18E8}" type="pres">
      <dgm:prSet presAssocID="{B63A3CB0-0ABF-4C71-805E-A7CBE938248C}" presName="Name48" presStyleLbl="parChTrans1D3" presStyleIdx="4" presStyleCnt="5"/>
      <dgm:spPr/>
      <dgm:t>
        <a:bodyPr/>
        <a:lstStyle/>
        <a:p>
          <a:endParaRPr lang="en-US"/>
        </a:p>
      </dgm:t>
    </dgm:pt>
    <dgm:pt modelId="{CC65C93A-34A3-4E98-B0B1-124FB06F92E2}" type="pres">
      <dgm:prSet presAssocID="{E8A5E3E6-45F1-45E2-80DA-1F1528E9ADF2}" presName="hierRoot2" presStyleCnt="0">
        <dgm:presLayoutVars>
          <dgm:hierBranch val="init"/>
        </dgm:presLayoutVars>
      </dgm:prSet>
      <dgm:spPr/>
    </dgm:pt>
    <dgm:pt modelId="{CB889E01-F328-415C-8D3F-28FC51236815}" type="pres">
      <dgm:prSet presAssocID="{E8A5E3E6-45F1-45E2-80DA-1F1528E9ADF2}" presName="rootComposite" presStyleCnt="0"/>
      <dgm:spPr/>
    </dgm:pt>
    <dgm:pt modelId="{379CCFDE-4B59-4855-BAB1-98A11590C76E}" type="pres">
      <dgm:prSet presAssocID="{E8A5E3E6-45F1-45E2-80DA-1F1528E9ADF2}" presName="rootText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6CF6CD6-17FA-434F-91CA-726C68C43326}" type="pres">
      <dgm:prSet presAssocID="{E8A5E3E6-45F1-45E2-80DA-1F1528E9ADF2}" presName="rootConnector" presStyleLbl="node3" presStyleIdx="4" presStyleCnt="5"/>
      <dgm:spPr/>
      <dgm:t>
        <a:bodyPr/>
        <a:lstStyle/>
        <a:p>
          <a:endParaRPr lang="en-US"/>
        </a:p>
      </dgm:t>
    </dgm:pt>
    <dgm:pt modelId="{60410D21-C46C-4ABE-BECD-1E85414F3B05}" type="pres">
      <dgm:prSet presAssocID="{E8A5E3E6-45F1-45E2-80DA-1F1528E9ADF2}" presName="hierChild4" presStyleCnt="0"/>
      <dgm:spPr/>
    </dgm:pt>
    <dgm:pt modelId="{1A910391-05C5-49F6-88FD-595A51CB0DB9}" type="pres">
      <dgm:prSet presAssocID="{E8A5E3E6-45F1-45E2-80DA-1F1528E9ADF2}" presName="hierChild5" presStyleCnt="0"/>
      <dgm:spPr/>
    </dgm:pt>
    <dgm:pt modelId="{114E7E05-9475-454E-9E80-8B2817FB5596}" type="pres">
      <dgm:prSet presAssocID="{4CF27956-E560-4BD2-A499-B16F24BAA546}" presName="hierChild5" presStyleCnt="0"/>
      <dgm:spPr/>
    </dgm:pt>
    <dgm:pt modelId="{D08CF179-EDEC-4880-B80F-F78F5DAEF152}" type="pres">
      <dgm:prSet presAssocID="{9FEEEDE1-6FE4-48F8-B6EA-2FAF2F181035}" presName="Name37" presStyleLbl="parChTrans1D2" presStyleIdx="1" presStyleCnt="2"/>
      <dgm:spPr/>
      <dgm:t>
        <a:bodyPr/>
        <a:lstStyle/>
        <a:p>
          <a:endParaRPr lang="en-US"/>
        </a:p>
      </dgm:t>
    </dgm:pt>
    <dgm:pt modelId="{F19CAEC5-0C5F-4A3D-8734-A02DC837A53F}" type="pres">
      <dgm:prSet presAssocID="{F0D10B2F-08A9-46A3-8AE1-2BB42BF6328E}" presName="hierRoot2" presStyleCnt="0">
        <dgm:presLayoutVars>
          <dgm:hierBranch val="init"/>
        </dgm:presLayoutVars>
      </dgm:prSet>
      <dgm:spPr/>
    </dgm:pt>
    <dgm:pt modelId="{7B41179B-4C45-4F08-AE78-8674C580D00C}" type="pres">
      <dgm:prSet presAssocID="{F0D10B2F-08A9-46A3-8AE1-2BB42BF6328E}" presName="rootComposite" presStyleCnt="0"/>
      <dgm:spPr/>
    </dgm:pt>
    <dgm:pt modelId="{265668DB-C76B-4ADF-B274-CFB16628CDBD}" type="pres">
      <dgm:prSet presAssocID="{F0D10B2F-08A9-46A3-8AE1-2BB42BF6328E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04E9D0F-627B-4E92-AF81-A5FDBD3BBBE0}" type="pres">
      <dgm:prSet presAssocID="{F0D10B2F-08A9-46A3-8AE1-2BB42BF6328E}" presName="rootConnector" presStyleLbl="node2" presStyleIdx="1" presStyleCnt="2"/>
      <dgm:spPr/>
      <dgm:t>
        <a:bodyPr/>
        <a:lstStyle/>
        <a:p>
          <a:endParaRPr lang="en-US"/>
        </a:p>
      </dgm:t>
    </dgm:pt>
    <dgm:pt modelId="{C51E5A18-1F28-4989-8829-A460059FF7A9}" type="pres">
      <dgm:prSet presAssocID="{F0D10B2F-08A9-46A3-8AE1-2BB42BF6328E}" presName="hierChild4" presStyleCnt="0"/>
      <dgm:spPr/>
    </dgm:pt>
    <dgm:pt modelId="{073ECB68-052D-481E-9F7A-50264FF33C1F}" type="pres">
      <dgm:prSet presAssocID="{F0D10B2F-08A9-46A3-8AE1-2BB42BF6328E}" presName="hierChild5" presStyleCnt="0"/>
      <dgm:spPr/>
    </dgm:pt>
    <dgm:pt modelId="{19EFDAFB-0FD4-4ECA-9106-2A0E8A9E9729}" type="pres">
      <dgm:prSet presAssocID="{5967A714-3EA1-463A-98E1-63225BE279FE}" presName="hierChild3" presStyleCnt="0"/>
      <dgm:spPr/>
      <dgm:t>
        <a:bodyPr/>
        <a:lstStyle/>
        <a:p>
          <a:endParaRPr lang="en-US"/>
        </a:p>
      </dgm:t>
    </dgm:pt>
  </dgm:ptLst>
  <dgm:cxnLst>
    <dgm:cxn modelId="{A533494C-ACC7-46C7-8695-A3166F7B065F}" type="presOf" srcId="{A78D8313-FFD6-49B1-892A-50FF6D226856}" destId="{B87B9B24-E745-4CB7-BC70-81C4BF364577}" srcOrd="0" destOrd="0" presId="urn:microsoft.com/office/officeart/2005/8/layout/orgChart1"/>
    <dgm:cxn modelId="{5882258F-A267-4718-BFBF-6B031B23FC10}" srcId="{4CF27956-E560-4BD2-A499-B16F24BAA546}" destId="{CAD9EF30-982F-4605-B60D-4F458C7C65E1}" srcOrd="3" destOrd="0" parTransId="{5C809FC1-BC68-4800-9A22-4B64A5790442}" sibTransId="{E7DF0B64-BF99-4A67-9B40-5E080A7CFF23}"/>
    <dgm:cxn modelId="{DFAFA8A8-9E12-47ED-AB05-4E9F5B5C6C89}" type="presOf" srcId="{CAD9EF30-982F-4605-B60D-4F458C7C65E1}" destId="{FBF8D347-A41D-42DC-8C3A-B969719DE627}" srcOrd="1" destOrd="0" presId="urn:microsoft.com/office/officeart/2005/8/layout/orgChart1"/>
    <dgm:cxn modelId="{E98E8752-DEFC-45AD-B326-C473CCC109E8}" type="presOf" srcId="{E3DDBCB4-1CB1-4BEF-81CE-7941D2BC55FB}" destId="{4408B2E9-8DE2-4B55-B9BF-748D41DB4B66}" srcOrd="0" destOrd="0" presId="urn:microsoft.com/office/officeart/2005/8/layout/orgChart1"/>
    <dgm:cxn modelId="{B4BF486C-E027-4EA8-8F64-0207EF8D0780}" type="presOf" srcId="{E8A5E3E6-45F1-45E2-80DA-1F1528E9ADF2}" destId="{379CCFDE-4B59-4855-BAB1-98A11590C76E}" srcOrd="0" destOrd="0" presId="urn:microsoft.com/office/officeart/2005/8/layout/orgChart1"/>
    <dgm:cxn modelId="{89191F94-2C2B-4255-A943-E652733B3322}" srcId="{4CF27956-E560-4BD2-A499-B16F24BAA546}" destId="{E3DDBCB4-1CB1-4BEF-81CE-7941D2BC55FB}" srcOrd="0" destOrd="0" parTransId="{A78D8313-FFD6-49B1-892A-50FF6D226856}" sibTransId="{ECEB69F5-BFA5-4000-BA68-82C4732F0168}"/>
    <dgm:cxn modelId="{6DAE2C9E-0FE3-430A-84F6-68949FBE9768}" srcId="{4CF27956-E560-4BD2-A499-B16F24BAA546}" destId="{2899302B-EEAA-4B29-AEFC-A26FCC5D290A}" srcOrd="1" destOrd="0" parTransId="{896AF1BD-8A9F-4C57-AA8F-16ECEAB56714}" sibTransId="{7F100EBA-38EA-4221-B02E-086B2D0EF746}"/>
    <dgm:cxn modelId="{20407E75-F582-4F0A-AF14-3ED657E12669}" type="presOf" srcId="{4CF27956-E560-4BD2-A499-B16F24BAA546}" destId="{3AACFD08-7A30-4C5F-9BA9-60A621B15E84}" srcOrd="0" destOrd="0" presId="urn:microsoft.com/office/officeart/2005/8/layout/orgChart1"/>
    <dgm:cxn modelId="{04AC33E9-D5C9-4198-8B70-BE8D900427D3}" type="presOf" srcId="{F0D10B2F-08A9-46A3-8AE1-2BB42BF6328E}" destId="{104E9D0F-627B-4E92-AF81-A5FDBD3BBBE0}" srcOrd="1" destOrd="0" presId="urn:microsoft.com/office/officeart/2005/8/layout/orgChart1"/>
    <dgm:cxn modelId="{8F6A3873-B44C-4153-B5EF-DFAD19C52315}" type="presOf" srcId="{4CF27956-E560-4BD2-A499-B16F24BAA546}" destId="{99958436-3C3C-4C65-8EB3-BBC8B4505E52}" srcOrd="1" destOrd="0" presId="urn:microsoft.com/office/officeart/2005/8/layout/orgChart1"/>
    <dgm:cxn modelId="{D9F72A99-854F-4E15-9C7C-4556252FDDAE}" type="presOf" srcId="{2899302B-EEAA-4B29-AEFC-A26FCC5D290A}" destId="{217F35A3-5B41-432C-B011-473C4A6667E1}" srcOrd="0" destOrd="0" presId="urn:microsoft.com/office/officeart/2005/8/layout/orgChart1"/>
    <dgm:cxn modelId="{D0BE5B59-D74A-4C37-A37C-06ED0EA05EDD}" type="presOf" srcId="{93753416-5CE3-4F3A-A502-69AA93532543}" destId="{D42EF9FF-C839-4016-AC5F-C381A7ECFEE0}" srcOrd="0" destOrd="0" presId="urn:microsoft.com/office/officeart/2005/8/layout/orgChart1"/>
    <dgm:cxn modelId="{FC9CCF3D-048A-4A07-B202-9AAF6AD0AFC8}" srcId="{4CF27956-E560-4BD2-A499-B16F24BAA546}" destId="{E8A5E3E6-45F1-45E2-80DA-1F1528E9ADF2}" srcOrd="4" destOrd="0" parTransId="{B63A3CB0-0ABF-4C71-805E-A7CBE938248C}" sibTransId="{8B2FC055-B509-46FF-A6FE-861DA064778A}"/>
    <dgm:cxn modelId="{7158818B-EA21-49A7-BD02-B4374CABE975}" type="presOf" srcId="{CAD9EF30-982F-4605-B60D-4F458C7C65E1}" destId="{04E09D56-931D-40BD-8054-11C6C754D7FA}" srcOrd="0" destOrd="0" presId="urn:microsoft.com/office/officeart/2005/8/layout/orgChart1"/>
    <dgm:cxn modelId="{9369CE40-8C94-41FF-9FFD-CDD19945919C}" srcId="{5967A714-3EA1-463A-98E1-63225BE279FE}" destId="{F0D10B2F-08A9-46A3-8AE1-2BB42BF6328E}" srcOrd="1" destOrd="0" parTransId="{9FEEEDE1-6FE4-48F8-B6EA-2FAF2F181035}" sibTransId="{42D2B122-252B-4E0E-A61E-B3571B65EB5D}"/>
    <dgm:cxn modelId="{E9E3ABB6-C1A2-4488-BE78-D35DB7EACBE9}" type="presOf" srcId="{B5295063-9421-4684-B2CA-3C4B5964754F}" destId="{A92EA9D3-03CD-4218-BA6F-34D9AE83C10E}" srcOrd="0" destOrd="0" presId="urn:microsoft.com/office/officeart/2005/8/layout/orgChart1"/>
    <dgm:cxn modelId="{5A39E0BF-DF4B-40BA-BD43-506913ADAF5B}" type="presOf" srcId="{E3DDBCB4-1CB1-4BEF-81CE-7941D2BC55FB}" destId="{24DC7B07-A3A4-4D48-91E8-FC2943496056}" srcOrd="1" destOrd="0" presId="urn:microsoft.com/office/officeart/2005/8/layout/orgChart1"/>
    <dgm:cxn modelId="{6ADA89AA-F411-40EE-9289-9CFFC5CF78C1}" srcId="{4CF27956-E560-4BD2-A499-B16F24BAA546}" destId="{B5295063-9421-4684-B2CA-3C4B5964754F}" srcOrd="2" destOrd="0" parTransId="{22516E06-BC5E-4CB2-A1E5-C994D1B293FD}" sibTransId="{8F18F9EA-3E3A-4B2F-BCAA-9F8FB9F86E8A}"/>
    <dgm:cxn modelId="{F1DF1F17-63A4-42D2-BD18-7C267B455C2D}" type="presOf" srcId="{B63A3CB0-0ABF-4C71-805E-A7CBE938248C}" destId="{5E947B65-0057-48DD-B248-1BECEA2B18E8}" srcOrd="0" destOrd="0" presId="urn:microsoft.com/office/officeart/2005/8/layout/orgChart1"/>
    <dgm:cxn modelId="{E4A8E647-7594-4BB8-9C21-D88AE3D881DC}" type="presOf" srcId="{2899302B-EEAA-4B29-AEFC-A26FCC5D290A}" destId="{7566D5DC-0D95-4500-8A14-AC6C915C27DC}" srcOrd="1" destOrd="0" presId="urn:microsoft.com/office/officeart/2005/8/layout/orgChart1"/>
    <dgm:cxn modelId="{0E50DFEF-BA9A-44D0-8551-443B84C76816}" type="presOf" srcId="{896AF1BD-8A9F-4C57-AA8F-16ECEAB56714}" destId="{9B76446C-07FF-4BA7-815C-319ECECDD553}" srcOrd="0" destOrd="0" presId="urn:microsoft.com/office/officeart/2005/8/layout/orgChart1"/>
    <dgm:cxn modelId="{C065A757-CEB3-46AA-BB4F-D1ED07DDC4FC}" type="presOf" srcId="{22516E06-BC5E-4CB2-A1E5-C994D1B293FD}" destId="{932D2872-3448-4173-9BA3-ADF747295DDD}" srcOrd="0" destOrd="0" presId="urn:microsoft.com/office/officeart/2005/8/layout/orgChart1"/>
    <dgm:cxn modelId="{368E1AF4-EB86-4929-B1F5-02603B374374}" type="presOf" srcId="{5967A714-3EA1-463A-98E1-63225BE279FE}" destId="{7B01D7AB-2EA8-4F4D-A9DA-7827702133EE}" srcOrd="1" destOrd="0" presId="urn:microsoft.com/office/officeart/2005/8/layout/orgChart1"/>
    <dgm:cxn modelId="{565D1A36-5317-4D99-A433-D6179811FAF3}" type="presOf" srcId="{5C809FC1-BC68-4800-9A22-4B64A5790442}" destId="{F9A29EBA-D0EC-4ED7-997A-DBC3B8B0CA60}" srcOrd="0" destOrd="0" presId="urn:microsoft.com/office/officeart/2005/8/layout/orgChart1"/>
    <dgm:cxn modelId="{90F8EA28-5E3B-4A82-8BAE-E415440D4999}" type="presOf" srcId="{E8A5E3E6-45F1-45E2-80DA-1F1528E9ADF2}" destId="{D6CF6CD6-17FA-434F-91CA-726C68C43326}" srcOrd="1" destOrd="0" presId="urn:microsoft.com/office/officeart/2005/8/layout/orgChart1"/>
    <dgm:cxn modelId="{91598B73-7882-472E-8185-76C7E91A7D19}" srcId="{5967A714-3EA1-463A-98E1-63225BE279FE}" destId="{4CF27956-E560-4BD2-A499-B16F24BAA546}" srcOrd="0" destOrd="0" parTransId="{93753416-5CE3-4F3A-A502-69AA93532543}" sibTransId="{CE502576-2845-4AAE-9A2A-3A156793F5B9}"/>
    <dgm:cxn modelId="{279EA96C-B62D-4F6D-9180-A0E609447644}" type="presOf" srcId="{3A38C706-10D5-4193-9A5C-824C28A233E0}" destId="{DDFAB431-6E97-4D75-9817-44FC4F242E5B}" srcOrd="0" destOrd="0" presId="urn:microsoft.com/office/officeart/2005/8/layout/orgChart1"/>
    <dgm:cxn modelId="{B1ED4D53-BBDE-4B9A-B76D-E320A504D525}" type="presOf" srcId="{5967A714-3EA1-463A-98E1-63225BE279FE}" destId="{6E4813E8-DF92-4195-8854-0F617757109C}" srcOrd="0" destOrd="0" presId="urn:microsoft.com/office/officeart/2005/8/layout/orgChart1"/>
    <dgm:cxn modelId="{43B01DAA-CECB-47F5-AE94-7A8DD747DE93}" type="presOf" srcId="{F0D10B2F-08A9-46A3-8AE1-2BB42BF6328E}" destId="{265668DB-C76B-4ADF-B274-CFB16628CDBD}" srcOrd="0" destOrd="0" presId="urn:microsoft.com/office/officeart/2005/8/layout/orgChart1"/>
    <dgm:cxn modelId="{29B672B4-2799-4FBA-BCC5-7CC29C9238BC}" srcId="{3A38C706-10D5-4193-9A5C-824C28A233E0}" destId="{5967A714-3EA1-463A-98E1-63225BE279FE}" srcOrd="0" destOrd="0" parTransId="{31A883ED-9BB8-45E8-B301-C82C1AF2902B}" sibTransId="{35AB99BE-3869-4F8E-9821-BBB398C828B2}"/>
    <dgm:cxn modelId="{79FE6EF6-C63F-473E-963D-3A1C0A6283C0}" type="presOf" srcId="{9FEEEDE1-6FE4-48F8-B6EA-2FAF2F181035}" destId="{D08CF179-EDEC-4880-B80F-F78F5DAEF152}" srcOrd="0" destOrd="0" presId="urn:microsoft.com/office/officeart/2005/8/layout/orgChart1"/>
    <dgm:cxn modelId="{09C9110C-4A42-4F3B-B2D1-033A5E6A4A09}" type="presOf" srcId="{B5295063-9421-4684-B2CA-3C4B5964754F}" destId="{18DC0497-79CD-423D-B4B7-82FEEA21FA68}" srcOrd="1" destOrd="0" presId="urn:microsoft.com/office/officeart/2005/8/layout/orgChart1"/>
    <dgm:cxn modelId="{FB5AE2C4-28A6-4939-B620-45621B129E2D}" type="presParOf" srcId="{DDFAB431-6E97-4D75-9817-44FC4F242E5B}" destId="{697405C5-6E9E-48E4-BD93-1270B34E9391}" srcOrd="0" destOrd="0" presId="urn:microsoft.com/office/officeart/2005/8/layout/orgChart1"/>
    <dgm:cxn modelId="{14CC1E0A-E2B5-42C4-8D9B-02FFAD1B845F}" type="presParOf" srcId="{697405C5-6E9E-48E4-BD93-1270B34E9391}" destId="{BACBA122-E43A-4924-A4C4-4E979F051813}" srcOrd="0" destOrd="0" presId="urn:microsoft.com/office/officeart/2005/8/layout/orgChart1"/>
    <dgm:cxn modelId="{BAE3A344-D160-48A8-8BD4-3F522B8DB189}" type="presParOf" srcId="{BACBA122-E43A-4924-A4C4-4E979F051813}" destId="{6E4813E8-DF92-4195-8854-0F617757109C}" srcOrd="0" destOrd="0" presId="urn:microsoft.com/office/officeart/2005/8/layout/orgChart1"/>
    <dgm:cxn modelId="{9359A8A1-E455-4C7D-937F-0FEC101C7447}" type="presParOf" srcId="{BACBA122-E43A-4924-A4C4-4E979F051813}" destId="{7B01D7AB-2EA8-4F4D-A9DA-7827702133EE}" srcOrd="1" destOrd="0" presId="urn:microsoft.com/office/officeart/2005/8/layout/orgChart1"/>
    <dgm:cxn modelId="{464082A2-7A1B-4545-9316-3F381297F1B9}" type="presParOf" srcId="{697405C5-6E9E-48E4-BD93-1270B34E9391}" destId="{DCFA9D87-AE18-4689-BCE4-9A0ACA55FA6A}" srcOrd="1" destOrd="0" presId="urn:microsoft.com/office/officeart/2005/8/layout/orgChart1"/>
    <dgm:cxn modelId="{72AEE9CD-6A57-4F09-BB05-F2FEBC902760}" type="presParOf" srcId="{DCFA9D87-AE18-4689-BCE4-9A0ACA55FA6A}" destId="{D42EF9FF-C839-4016-AC5F-C381A7ECFEE0}" srcOrd="0" destOrd="0" presId="urn:microsoft.com/office/officeart/2005/8/layout/orgChart1"/>
    <dgm:cxn modelId="{4C0D26F3-8CC4-4235-8F2F-FB39856BF46C}" type="presParOf" srcId="{DCFA9D87-AE18-4689-BCE4-9A0ACA55FA6A}" destId="{3CBA938E-A36F-43EE-BC42-BEC2334EA726}" srcOrd="1" destOrd="0" presId="urn:microsoft.com/office/officeart/2005/8/layout/orgChart1"/>
    <dgm:cxn modelId="{EE85504C-DFAF-42AF-B086-34BE5D7299E5}" type="presParOf" srcId="{3CBA938E-A36F-43EE-BC42-BEC2334EA726}" destId="{EB225000-12A0-4A20-8D15-B143FE58652F}" srcOrd="0" destOrd="0" presId="urn:microsoft.com/office/officeart/2005/8/layout/orgChart1"/>
    <dgm:cxn modelId="{E5F6BEE4-0969-4684-810E-062B01B2882C}" type="presParOf" srcId="{EB225000-12A0-4A20-8D15-B143FE58652F}" destId="{3AACFD08-7A30-4C5F-9BA9-60A621B15E84}" srcOrd="0" destOrd="0" presId="urn:microsoft.com/office/officeart/2005/8/layout/orgChart1"/>
    <dgm:cxn modelId="{ACDDAF5B-F339-4F71-A7CB-21060ADF9740}" type="presParOf" srcId="{EB225000-12A0-4A20-8D15-B143FE58652F}" destId="{99958436-3C3C-4C65-8EB3-BBC8B4505E52}" srcOrd="1" destOrd="0" presId="urn:microsoft.com/office/officeart/2005/8/layout/orgChart1"/>
    <dgm:cxn modelId="{F289AC12-9E32-4C09-BB96-FE7AB1B3EBE8}" type="presParOf" srcId="{3CBA938E-A36F-43EE-BC42-BEC2334EA726}" destId="{0697F8DD-30AD-4892-A708-36324A5693B4}" srcOrd="1" destOrd="0" presId="urn:microsoft.com/office/officeart/2005/8/layout/orgChart1"/>
    <dgm:cxn modelId="{2CA9DAB4-8AB9-497B-BA93-9A8668579AE6}" type="presParOf" srcId="{0697F8DD-30AD-4892-A708-36324A5693B4}" destId="{B87B9B24-E745-4CB7-BC70-81C4BF364577}" srcOrd="0" destOrd="0" presId="urn:microsoft.com/office/officeart/2005/8/layout/orgChart1"/>
    <dgm:cxn modelId="{E12D4B59-D3A3-4BE7-AF95-5143FCA8B34A}" type="presParOf" srcId="{0697F8DD-30AD-4892-A708-36324A5693B4}" destId="{DD22D822-6970-4447-B7EC-CDFD2D2684B4}" srcOrd="1" destOrd="0" presId="urn:microsoft.com/office/officeart/2005/8/layout/orgChart1"/>
    <dgm:cxn modelId="{DF3B915C-C485-4A3F-83E2-56864C7DE38E}" type="presParOf" srcId="{DD22D822-6970-4447-B7EC-CDFD2D2684B4}" destId="{FEC139F9-DAA2-417E-9B83-737D9CF50B49}" srcOrd="0" destOrd="0" presId="urn:microsoft.com/office/officeart/2005/8/layout/orgChart1"/>
    <dgm:cxn modelId="{CEFBDD4E-E4B0-4AF9-9296-28525118485F}" type="presParOf" srcId="{FEC139F9-DAA2-417E-9B83-737D9CF50B49}" destId="{4408B2E9-8DE2-4B55-B9BF-748D41DB4B66}" srcOrd="0" destOrd="0" presId="urn:microsoft.com/office/officeart/2005/8/layout/orgChart1"/>
    <dgm:cxn modelId="{090548CE-B7FA-44C0-9718-5E7CB8499B18}" type="presParOf" srcId="{FEC139F9-DAA2-417E-9B83-737D9CF50B49}" destId="{24DC7B07-A3A4-4D48-91E8-FC2943496056}" srcOrd="1" destOrd="0" presId="urn:microsoft.com/office/officeart/2005/8/layout/orgChart1"/>
    <dgm:cxn modelId="{7E5DD031-78A5-4510-A515-99732FA0AEB1}" type="presParOf" srcId="{DD22D822-6970-4447-B7EC-CDFD2D2684B4}" destId="{F2F127AA-DFFB-462E-B48D-E48AD3EF1EE1}" srcOrd="1" destOrd="0" presId="urn:microsoft.com/office/officeart/2005/8/layout/orgChart1"/>
    <dgm:cxn modelId="{D3EA37B1-16EB-4507-86BD-522C7FF7FCC6}" type="presParOf" srcId="{DD22D822-6970-4447-B7EC-CDFD2D2684B4}" destId="{9B5278C7-6B6F-48F7-858A-D890EF9EBC1E}" srcOrd="2" destOrd="0" presId="urn:microsoft.com/office/officeart/2005/8/layout/orgChart1"/>
    <dgm:cxn modelId="{EA33A31D-DF4C-46B9-BE81-7E54AC15E80A}" type="presParOf" srcId="{0697F8DD-30AD-4892-A708-36324A5693B4}" destId="{9B76446C-07FF-4BA7-815C-319ECECDD553}" srcOrd="2" destOrd="0" presId="urn:microsoft.com/office/officeart/2005/8/layout/orgChart1"/>
    <dgm:cxn modelId="{E580965F-864B-4573-973A-40CAEA5701F8}" type="presParOf" srcId="{0697F8DD-30AD-4892-A708-36324A5693B4}" destId="{15A56446-6A22-4EE8-A605-AE62C0068A1B}" srcOrd="3" destOrd="0" presId="urn:microsoft.com/office/officeart/2005/8/layout/orgChart1"/>
    <dgm:cxn modelId="{3C2DD137-4F79-4310-ADD8-1521BFD211CF}" type="presParOf" srcId="{15A56446-6A22-4EE8-A605-AE62C0068A1B}" destId="{E1E5D92D-7D3B-499C-885D-6DAE65EB9775}" srcOrd="0" destOrd="0" presId="urn:microsoft.com/office/officeart/2005/8/layout/orgChart1"/>
    <dgm:cxn modelId="{48B0B7B2-401B-436C-BAB9-471B27110220}" type="presParOf" srcId="{E1E5D92D-7D3B-499C-885D-6DAE65EB9775}" destId="{217F35A3-5B41-432C-B011-473C4A6667E1}" srcOrd="0" destOrd="0" presId="urn:microsoft.com/office/officeart/2005/8/layout/orgChart1"/>
    <dgm:cxn modelId="{E1E10C4B-DD3C-4E8D-B400-10F2C4390AC5}" type="presParOf" srcId="{E1E5D92D-7D3B-499C-885D-6DAE65EB9775}" destId="{7566D5DC-0D95-4500-8A14-AC6C915C27DC}" srcOrd="1" destOrd="0" presId="urn:microsoft.com/office/officeart/2005/8/layout/orgChart1"/>
    <dgm:cxn modelId="{5F20D868-D76F-4117-826E-E94B5152D9D2}" type="presParOf" srcId="{15A56446-6A22-4EE8-A605-AE62C0068A1B}" destId="{A617B601-D123-4C1B-9419-D8587D859DF9}" srcOrd="1" destOrd="0" presId="urn:microsoft.com/office/officeart/2005/8/layout/orgChart1"/>
    <dgm:cxn modelId="{D43FCCA7-AA3B-4B08-BCE4-A4C13B7465DD}" type="presParOf" srcId="{15A56446-6A22-4EE8-A605-AE62C0068A1B}" destId="{0DD2DDEB-EB21-4647-B755-D09372C5F07D}" srcOrd="2" destOrd="0" presId="urn:microsoft.com/office/officeart/2005/8/layout/orgChart1"/>
    <dgm:cxn modelId="{D1AAB5C6-E2E0-4BD7-A4E6-6C6CF288360D}" type="presParOf" srcId="{0697F8DD-30AD-4892-A708-36324A5693B4}" destId="{932D2872-3448-4173-9BA3-ADF747295DDD}" srcOrd="4" destOrd="0" presId="urn:microsoft.com/office/officeart/2005/8/layout/orgChart1"/>
    <dgm:cxn modelId="{BFF1100F-F276-485E-818A-5B6659AE3B02}" type="presParOf" srcId="{0697F8DD-30AD-4892-A708-36324A5693B4}" destId="{5131FB93-B31D-4098-82F7-2989A21EFEDE}" srcOrd="5" destOrd="0" presId="urn:microsoft.com/office/officeart/2005/8/layout/orgChart1"/>
    <dgm:cxn modelId="{4B5DC9EC-0D84-43D9-8A47-372C87F66EF8}" type="presParOf" srcId="{5131FB93-B31D-4098-82F7-2989A21EFEDE}" destId="{235585A6-ADAF-4604-8DC8-FAE74532A652}" srcOrd="0" destOrd="0" presId="urn:microsoft.com/office/officeart/2005/8/layout/orgChart1"/>
    <dgm:cxn modelId="{4D660BE5-84E4-44D9-9956-8FE075DF803E}" type="presParOf" srcId="{235585A6-ADAF-4604-8DC8-FAE74532A652}" destId="{A92EA9D3-03CD-4218-BA6F-34D9AE83C10E}" srcOrd="0" destOrd="0" presId="urn:microsoft.com/office/officeart/2005/8/layout/orgChart1"/>
    <dgm:cxn modelId="{0E791153-7C8A-48D1-930B-6566BBB11ED6}" type="presParOf" srcId="{235585A6-ADAF-4604-8DC8-FAE74532A652}" destId="{18DC0497-79CD-423D-B4B7-82FEEA21FA68}" srcOrd="1" destOrd="0" presId="urn:microsoft.com/office/officeart/2005/8/layout/orgChart1"/>
    <dgm:cxn modelId="{2178A80A-F3DD-4242-8BB2-BD61B2024558}" type="presParOf" srcId="{5131FB93-B31D-4098-82F7-2989A21EFEDE}" destId="{FF9D2934-9A28-4C49-BB06-4BF8412773C1}" srcOrd="1" destOrd="0" presId="urn:microsoft.com/office/officeart/2005/8/layout/orgChart1"/>
    <dgm:cxn modelId="{2CEC253D-5BA3-4672-9E58-ED1B68F334F8}" type="presParOf" srcId="{5131FB93-B31D-4098-82F7-2989A21EFEDE}" destId="{B4DE069B-9DF9-461A-B026-413EBD3798B8}" srcOrd="2" destOrd="0" presId="urn:microsoft.com/office/officeart/2005/8/layout/orgChart1"/>
    <dgm:cxn modelId="{549ACBD7-B069-44AC-9A53-C33CA9D2AF96}" type="presParOf" srcId="{0697F8DD-30AD-4892-A708-36324A5693B4}" destId="{F9A29EBA-D0EC-4ED7-997A-DBC3B8B0CA60}" srcOrd="6" destOrd="0" presId="urn:microsoft.com/office/officeart/2005/8/layout/orgChart1"/>
    <dgm:cxn modelId="{397C1B46-88E1-4FA3-B87E-BDC7CF4AE928}" type="presParOf" srcId="{0697F8DD-30AD-4892-A708-36324A5693B4}" destId="{D72D413D-40CB-4078-9A24-EA46771343BC}" srcOrd="7" destOrd="0" presId="urn:microsoft.com/office/officeart/2005/8/layout/orgChart1"/>
    <dgm:cxn modelId="{A2520F14-13D8-4920-85B9-91D733EF2E6F}" type="presParOf" srcId="{D72D413D-40CB-4078-9A24-EA46771343BC}" destId="{D93DD794-1B74-4AA0-B95D-212A87301C15}" srcOrd="0" destOrd="0" presId="urn:microsoft.com/office/officeart/2005/8/layout/orgChart1"/>
    <dgm:cxn modelId="{7BCC66BA-1FBE-45E7-8B76-DD0B6E361FFE}" type="presParOf" srcId="{D93DD794-1B74-4AA0-B95D-212A87301C15}" destId="{04E09D56-931D-40BD-8054-11C6C754D7FA}" srcOrd="0" destOrd="0" presId="urn:microsoft.com/office/officeart/2005/8/layout/orgChart1"/>
    <dgm:cxn modelId="{6493F61D-6234-49CE-A808-8A7E1710153C}" type="presParOf" srcId="{D93DD794-1B74-4AA0-B95D-212A87301C15}" destId="{FBF8D347-A41D-42DC-8C3A-B969719DE627}" srcOrd="1" destOrd="0" presId="urn:microsoft.com/office/officeart/2005/8/layout/orgChart1"/>
    <dgm:cxn modelId="{7B09E6B9-4883-4388-BB19-3012DB7E359F}" type="presParOf" srcId="{D72D413D-40CB-4078-9A24-EA46771343BC}" destId="{2CF5F715-7824-45CE-928E-7A5407FA293B}" srcOrd="1" destOrd="0" presId="urn:microsoft.com/office/officeart/2005/8/layout/orgChart1"/>
    <dgm:cxn modelId="{AF2FC919-19B0-4BC0-8B05-1906EDA9EB0F}" type="presParOf" srcId="{D72D413D-40CB-4078-9A24-EA46771343BC}" destId="{3BDAD463-5C44-412E-A3B4-D884D0B13E1F}" srcOrd="2" destOrd="0" presId="urn:microsoft.com/office/officeart/2005/8/layout/orgChart1"/>
    <dgm:cxn modelId="{4EC8A26E-2665-4DF0-9B2F-E6B2C24E5898}" type="presParOf" srcId="{0697F8DD-30AD-4892-A708-36324A5693B4}" destId="{5E947B65-0057-48DD-B248-1BECEA2B18E8}" srcOrd="8" destOrd="0" presId="urn:microsoft.com/office/officeart/2005/8/layout/orgChart1"/>
    <dgm:cxn modelId="{DF6A4CC2-62B7-4A20-95DF-2C65737574B3}" type="presParOf" srcId="{0697F8DD-30AD-4892-A708-36324A5693B4}" destId="{CC65C93A-34A3-4E98-B0B1-124FB06F92E2}" srcOrd="9" destOrd="0" presId="urn:microsoft.com/office/officeart/2005/8/layout/orgChart1"/>
    <dgm:cxn modelId="{5A945007-9969-4954-BD49-8347F43C2D7A}" type="presParOf" srcId="{CC65C93A-34A3-4E98-B0B1-124FB06F92E2}" destId="{CB889E01-F328-415C-8D3F-28FC51236815}" srcOrd="0" destOrd="0" presId="urn:microsoft.com/office/officeart/2005/8/layout/orgChart1"/>
    <dgm:cxn modelId="{943D3133-73AA-4F0A-8052-1E1D2EDC7F78}" type="presParOf" srcId="{CB889E01-F328-415C-8D3F-28FC51236815}" destId="{379CCFDE-4B59-4855-BAB1-98A11590C76E}" srcOrd="0" destOrd="0" presId="urn:microsoft.com/office/officeart/2005/8/layout/orgChart1"/>
    <dgm:cxn modelId="{5BA8D0B3-B4D5-4CEA-ADA0-539239663AB7}" type="presParOf" srcId="{CB889E01-F328-415C-8D3F-28FC51236815}" destId="{D6CF6CD6-17FA-434F-91CA-726C68C43326}" srcOrd="1" destOrd="0" presId="urn:microsoft.com/office/officeart/2005/8/layout/orgChart1"/>
    <dgm:cxn modelId="{77CA18FD-A3AB-48AD-B0B1-6E5F17A8196C}" type="presParOf" srcId="{CC65C93A-34A3-4E98-B0B1-124FB06F92E2}" destId="{60410D21-C46C-4ABE-BECD-1E85414F3B05}" srcOrd="1" destOrd="0" presId="urn:microsoft.com/office/officeart/2005/8/layout/orgChart1"/>
    <dgm:cxn modelId="{7F83A4E6-049D-4B99-A067-54ABD522295C}" type="presParOf" srcId="{CC65C93A-34A3-4E98-B0B1-124FB06F92E2}" destId="{1A910391-05C5-49F6-88FD-595A51CB0DB9}" srcOrd="2" destOrd="0" presId="urn:microsoft.com/office/officeart/2005/8/layout/orgChart1"/>
    <dgm:cxn modelId="{2E48FF69-B98A-45D7-9D83-3A13BCD04D1E}" type="presParOf" srcId="{3CBA938E-A36F-43EE-BC42-BEC2334EA726}" destId="{114E7E05-9475-454E-9E80-8B2817FB5596}" srcOrd="2" destOrd="0" presId="urn:microsoft.com/office/officeart/2005/8/layout/orgChart1"/>
    <dgm:cxn modelId="{A40FA913-5C09-4AF0-B5B0-8014A4ADE169}" type="presParOf" srcId="{DCFA9D87-AE18-4689-BCE4-9A0ACA55FA6A}" destId="{D08CF179-EDEC-4880-B80F-F78F5DAEF152}" srcOrd="2" destOrd="0" presId="urn:microsoft.com/office/officeart/2005/8/layout/orgChart1"/>
    <dgm:cxn modelId="{65B349E3-F216-4E74-AC0D-F242CF7501FD}" type="presParOf" srcId="{DCFA9D87-AE18-4689-BCE4-9A0ACA55FA6A}" destId="{F19CAEC5-0C5F-4A3D-8734-A02DC837A53F}" srcOrd="3" destOrd="0" presId="urn:microsoft.com/office/officeart/2005/8/layout/orgChart1"/>
    <dgm:cxn modelId="{165D8B50-7693-489C-808D-0E251D08DCBC}" type="presParOf" srcId="{F19CAEC5-0C5F-4A3D-8734-A02DC837A53F}" destId="{7B41179B-4C45-4F08-AE78-8674C580D00C}" srcOrd="0" destOrd="0" presId="urn:microsoft.com/office/officeart/2005/8/layout/orgChart1"/>
    <dgm:cxn modelId="{0DFAC5D1-C7BC-4F40-A622-45B13EA5961E}" type="presParOf" srcId="{7B41179B-4C45-4F08-AE78-8674C580D00C}" destId="{265668DB-C76B-4ADF-B274-CFB16628CDBD}" srcOrd="0" destOrd="0" presId="urn:microsoft.com/office/officeart/2005/8/layout/orgChart1"/>
    <dgm:cxn modelId="{63DA93F2-5515-4BC0-98BE-F84785CD2B6D}" type="presParOf" srcId="{7B41179B-4C45-4F08-AE78-8674C580D00C}" destId="{104E9D0F-627B-4E92-AF81-A5FDBD3BBBE0}" srcOrd="1" destOrd="0" presId="urn:microsoft.com/office/officeart/2005/8/layout/orgChart1"/>
    <dgm:cxn modelId="{B86DBE81-A849-47B6-8681-627A9E984374}" type="presParOf" srcId="{F19CAEC5-0C5F-4A3D-8734-A02DC837A53F}" destId="{C51E5A18-1F28-4989-8829-A460059FF7A9}" srcOrd="1" destOrd="0" presId="urn:microsoft.com/office/officeart/2005/8/layout/orgChart1"/>
    <dgm:cxn modelId="{AA9325AF-C71B-414E-B125-BD3F46211B81}" type="presParOf" srcId="{F19CAEC5-0C5F-4A3D-8734-A02DC837A53F}" destId="{073ECB68-052D-481E-9F7A-50264FF33C1F}" srcOrd="2" destOrd="0" presId="urn:microsoft.com/office/officeart/2005/8/layout/orgChart1"/>
    <dgm:cxn modelId="{0517A53A-E952-4138-AE9B-B3029131F83E}" type="presParOf" srcId="{697405C5-6E9E-48E4-BD93-1270B34E9391}" destId="{19EFDAFB-0FD4-4ECA-9106-2A0E8A9E972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21FDD3D-F590-44AC-8113-C143CC5FD151}" type="doc">
      <dgm:prSet loTypeId="urn:microsoft.com/office/officeart/2005/8/layout/orgChart1" loCatId="hierarchy" qsTypeId="urn:microsoft.com/office/officeart/2005/8/quickstyle/simple3" qsCatId="simple" csTypeId="urn:microsoft.com/office/officeart/2005/8/colors/accent3_5" csCatId="accent3" phldr="1"/>
      <dgm:spPr/>
      <dgm:t>
        <a:bodyPr/>
        <a:lstStyle/>
        <a:p>
          <a:endParaRPr lang="en-US"/>
        </a:p>
      </dgm:t>
    </dgm:pt>
    <dgm:pt modelId="{51AF707B-6A53-40D5-88EB-4B1DD232B51E}">
      <dgm:prSet phldrT="[Text]" custT="1"/>
      <dgm:spPr/>
      <dgm:t>
        <a:bodyPr/>
        <a:lstStyle/>
        <a:p>
          <a:r>
            <a:rPr lang="en-US" sz="1000" dirty="0" smtClean="0"/>
            <a:t>CID </a:t>
          </a:r>
        </a:p>
        <a:p>
          <a:r>
            <a:rPr lang="en-US" sz="1000" dirty="0" smtClean="0"/>
            <a:t>Exec. Lt. Kevin Briggs</a:t>
          </a:r>
          <a:endParaRPr lang="en-US" sz="1000" dirty="0"/>
        </a:p>
      </dgm:t>
    </dgm:pt>
    <dgm:pt modelId="{AC239935-AE1F-478B-B760-82304C1DC0C6}" type="parTrans" cxnId="{423CF278-763A-47E6-909F-272E86D59397}">
      <dgm:prSet/>
      <dgm:spPr/>
      <dgm:t>
        <a:bodyPr/>
        <a:lstStyle/>
        <a:p>
          <a:endParaRPr lang="en-US"/>
        </a:p>
      </dgm:t>
    </dgm:pt>
    <dgm:pt modelId="{18CC72D8-18BF-4E85-B6F5-903775089EB6}" type="sibTrans" cxnId="{423CF278-763A-47E6-909F-272E86D59397}">
      <dgm:prSet/>
      <dgm:spPr/>
      <dgm:t>
        <a:bodyPr/>
        <a:lstStyle/>
        <a:p>
          <a:endParaRPr lang="en-US"/>
        </a:p>
      </dgm:t>
    </dgm:pt>
    <dgm:pt modelId="{38365A4A-80DF-45D6-9896-E925DEC4F1AB}">
      <dgm:prSet custT="1"/>
      <dgm:spPr/>
      <dgm:t>
        <a:bodyPr/>
        <a:lstStyle/>
        <a:p>
          <a:r>
            <a:rPr lang="en-US" sz="1200" dirty="0" smtClean="0"/>
            <a:t>Investigations</a:t>
          </a:r>
        </a:p>
        <a:p>
          <a:r>
            <a:rPr lang="en-US" sz="1200" dirty="0" smtClean="0"/>
            <a:t>Captain John Elkins</a:t>
          </a:r>
          <a:endParaRPr lang="en-US" sz="1200" dirty="0"/>
        </a:p>
      </dgm:t>
    </dgm:pt>
    <dgm:pt modelId="{285FF1A5-7F4A-4A50-B2D8-40D670334C87}" type="parTrans" cxnId="{B3E93C30-9081-4A75-9813-9F88F932FC24}">
      <dgm:prSet/>
      <dgm:spPr/>
      <dgm:t>
        <a:bodyPr/>
        <a:lstStyle/>
        <a:p>
          <a:endParaRPr lang="en-US"/>
        </a:p>
      </dgm:t>
    </dgm:pt>
    <dgm:pt modelId="{E56E3317-0AE8-4403-AFA8-F04BDC567135}" type="sibTrans" cxnId="{B3E93C30-9081-4A75-9813-9F88F932FC24}">
      <dgm:prSet/>
      <dgm:spPr/>
      <dgm:t>
        <a:bodyPr/>
        <a:lstStyle/>
        <a:p>
          <a:endParaRPr lang="en-US"/>
        </a:p>
      </dgm:t>
    </dgm:pt>
    <dgm:pt modelId="{BECAB3D9-3029-4E5C-8A69-36B082CA0CDA}" type="asst">
      <dgm:prSet custT="1"/>
      <dgm:spPr/>
      <dgm:t>
        <a:bodyPr/>
        <a:lstStyle/>
        <a:p>
          <a:r>
            <a:rPr lang="en-US" sz="900" dirty="0" smtClean="0"/>
            <a:t>Administrative Assistant</a:t>
          </a:r>
        </a:p>
        <a:p>
          <a:r>
            <a:rPr lang="en-US" sz="900" dirty="0" smtClean="0"/>
            <a:t>Marilee James</a:t>
          </a:r>
          <a:endParaRPr lang="en-US" sz="900" dirty="0"/>
        </a:p>
      </dgm:t>
    </dgm:pt>
    <dgm:pt modelId="{DBC64622-6C74-4419-8B33-148BA16D7D2F}" type="parTrans" cxnId="{DA5ACB16-40C5-4AA3-A2FA-225673BA2243}">
      <dgm:prSet/>
      <dgm:spPr/>
      <dgm:t>
        <a:bodyPr/>
        <a:lstStyle/>
        <a:p>
          <a:endParaRPr lang="en-US"/>
        </a:p>
      </dgm:t>
    </dgm:pt>
    <dgm:pt modelId="{6FED13A4-DBE5-46A6-B342-4702E3603855}" type="sibTrans" cxnId="{DA5ACB16-40C5-4AA3-A2FA-225673BA2243}">
      <dgm:prSet/>
      <dgm:spPr/>
      <dgm:t>
        <a:bodyPr/>
        <a:lstStyle/>
        <a:p>
          <a:endParaRPr lang="en-US"/>
        </a:p>
      </dgm:t>
    </dgm:pt>
    <dgm:pt modelId="{A330E12D-35C1-4D35-96C9-0A2D8E887DF7}">
      <dgm:prSet custT="1"/>
      <dgm:spPr/>
      <dgm:t>
        <a:bodyPr/>
        <a:lstStyle/>
        <a:p>
          <a:r>
            <a:rPr lang="en-US" sz="1000" dirty="0" smtClean="0"/>
            <a:t>BCAT / SCET</a:t>
          </a:r>
        </a:p>
        <a:p>
          <a:r>
            <a:rPr lang="en-US" sz="1000" dirty="0" smtClean="0"/>
            <a:t>Exec. Lt. John Thomas</a:t>
          </a:r>
        </a:p>
      </dgm:t>
    </dgm:pt>
    <dgm:pt modelId="{461D8DD2-42BB-4E97-9084-676AC2205D5F}" type="parTrans" cxnId="{CC3A8DC9-28EB-4E87-BA92-A98336B0FABA}">
      <dgm:prSet/>
      <dgm:spPr/>
      <dgm:t>
        <a:bodyPr/>
        <a:lstStyle/>
        <a:p>
          <a:endParaRPr lang="en-US"/>
        </a:p>
      </dgm:t>
    </dgm:pt>
    <dgm:pt modelId="{FDB031B6-3BB6-4633-85D7-C42A7FFDFBD2}" type="sibTrans" cxnId="{CC3A8DC9-28EB-4E87-BA92-A98336B0FABA}">
      <dgm:prSet/>
      <dgm:spPr/>
      <dgm:t>
        <a:bodyPr/>
        <a:lstStyle/>
        <a:p>
          <a:endParaRPr lang="en-US"/>
        </a:p>
      </dgm:t>
    </dgm:pt>
    <dgm:pt modelId="{DE42C1ED-DE77-4C2C-8D8C-8755A66AD84F}">
      <dgm:prSet custT="1"/>
      <dgm:spPr/>
      <dgm:t>
        <a:bodyPr/>
        <a:lstStyle/>
        <a:p>
          <a:r>
            <a:rPr lang="en-US" sz="1000" dirty="0" smtClean="0"/>
            <a:t>BCAT</a:t>
          </a:r>
        </a:p>
        <a:p>
          <a:r>
            <a:rPr lang="en-US" sz="1000" dirty="0" smtClean="0"/>
            <a:t>Sgt. Scott Robinson</a:t>
          </a:r>
        </a:p>
      </dgm:t>
    </dgm:pt>
    <dgm:pt modelId="{7F6AC479-1C34-4309-97C0-FAFE820E19F4}" type="parTrans" cxnId="{4A43E06F-05DA-47A9-BB8E-C6A1799D880A}">
      <dgm:prSet/>
      <dgm:spPr/>
      <dgm:t>
        <a:bodyPr/>
        <a:lstStyle/>
        <a:p>
          <a:endParaRPr lang="en-US"/>
        </a:p>
      </dgm:t>
    </dgm:pt>
    <dgm:pt modelId="{68ABB095-2CAA-4066-A8E9-B6084C6BDAE7}" type="sibTrans" cxnId="{4A43E06F-05DA-47A9-BB8E-C6A1799D880A}">
      <dgm:prSet/>
      <dgm:spPr/>
      <dgm:t>
        <a:bodyPr/>
        <a:lstStyle/>
        <a:p>
          <a:endParaRPr lang="en-US"/>
        </a:p>
      </dgm:t>
    </dgm:pt>
    <dgm:pt modelId="{8016F5A0-F3B2-406B-BC11-9ECB02894792}">
      <dgm:prSet custT="1"/>
      <dgm:spPr/>
      <dgm:t>
        <a:bodyPr/>
        <a:lstStyle/>
        <a:p>
          <a:r>
            <a:rPr lang="en-US" sz="1200" dirty="0" smtClean="0"/>
            <a:t>Enforcement &amp; Investigations</a:t>
          </a:r>
        </a:p>
        <a:p>
          <a:r>
            <a:rPr lang="en-US" sz="1200" dirty="0" smtClean="0"/>
            <a:t>Chief Don </a:t>
          </a:r>
          <a:r>
            <a:rPr lang="en-US" sz="1200" dirty="0" err="1" smtClean="0"/>
            <a:t>Eberhardt</a:t>
          </a:r>
          <a:endParaRPr lang="en-US" sz="1200" dirty="0"/>
        </a:p>
      </dgm:t>
    </dgm:pt>
    <dgm:pt modelId="{FFCFE9CC-4E96-4D25-BCB3-69B01E6ECA0C}" type="parTrans" cxnId="{546B76F7-EDBE-44E5-9625-EDBAA7BC93B3}">
      <dgm:prSet/>
      <dgm:spPr/>
      <dgm:t>
        <a:bodyPr/>
        <a:lstStyle/>
        <a:p>
          <a:endParaRPr lang="en-US"/>
        </a:p>
      </dgm:t>
    </dgm:pt>
    <dgm:pt modelId="{858CCD90-12C8-490D-A655-13142AB0B010}" type="sibTrans" cxnId="{546B76F7-EDBE-44E5-9625-EDBAA7BC93B3}">
      <dgm:prSet/>
      <dgm:spPr/>
      <dgm:t>
        <a:bodyPr/>
        <a:lstStyle/>
        <a:p>
          <a:endParaRPr lang="en-US"/>
        </a:p>
      </dgm:t>
    </dgm:pt>
    <dgm:pt modelId="{EEAD57DB-AB9C-4C2B-98C4-69921C46232D}">
      <dgm:prSet custT="1"/>
      <dgm:spPr/>
      <dgm:t>
        <a:bodyPr/>
        <a:lstStyle/>
        <a:p>
          <a:r>
            <a:rPr lang="en-US" sz="1000" dirty="0" smtClean="0"/>
            <a:t>SCET</a:t>
          </a:r>
        </a:p>
        <a:p>
          <a:r>
            <a:rPr lang="en-US" sz="1000" dirty="0" smtClean="0"/>
            <a:t>Sgt. Trey McDonald</a:t>
          </a:r>
        </a:p>
      </dgm:t>
    </dgm:pt>
    <dgm:pt modelId="{D7056E11-B444-4797-ACB9-0D0AAD55C3C6}" type="parTrans" cxnId="{BEFB199A-04D9-4E42-8506-5C7AE3F51BFE}">
      <dgm:prSet/>
      <dgm:spPr/>
      <dgm:t>
        <a:bodyPr/>
        <a:lstStyle/>
        <a:p>
          <a:endParaRPr lang="en-US"/>
        </a:p>
      </dgm:t>
    </dgm:pt>
    <dgm:pt modelId="{794F09C6-B1AF-4C96-92E2-C63BC9FE0944}" type="sibTrans" cxnId="{BEFB199A-04D9-4E42-8506-5C7AE3F51BFE}">
      <dgm:prSet/>
      <dgm:spPr/>
      <dgm:t>
        <a:bodyPr/>
        <a:lstStyle/>
        <a:p>
          <a:endParaRPr lang="en-US"/>
        </a:p>
      </dgm:t>
    </dgm:pt>
    <dgm:pt modelId="{DA4602B1-3038-44A9-B1EA-2690EF33877D}">
      <dgm:prSet custT="1"/>
      <dgm:spPr/>
      <dgm:t>
        <a:bodyPr/>
        <a:lstStyle/>
        <a:p>
          <a:r>
            <a:rPr lang="en-US" sz="1000" dirty="0" smtClean="0"/>
            <a:t>FJC</a:t>
          </a:r>
        </a:p>
        <a:p>
          <a:r>
            <a:rPr lang="en-US" sz="1000" dirty="0" smtClean="0"/>
            <a:t>Sgt. Sarah Hofecker</a:t>
          </a:r>
          <a:endParaRPr lang="en-US" sz="1000" dirty="0"/>
        </a:p>
      </dgm:t>
    </dgm:pt>
    <dgm:pt modelId="{08076109-7CC4-40B2-B662-D9C4A9BEFDB7}" type="parTrans" cxnId="{3B1AE916-D612-42C6-90CA-6ACC4AB08F6F}">
      <dgm:prSet/>
      <dgm:spPr/>
      <dgm:t>
        <a:bodyPr/>
        <a:lstStyle/>
        <a:p>
          <a:endParaRPr lang="en-US"/>
        </a:p>
      </dgm:t>
    </dgm:pt>
    <dgm:pt modelId="{4DB7B0A4-9D21-4303-ACE6-AF2A4629C58B}" type="sibTrans" cxnId="{3B1AE916-D612-42C6-90CA-6ACC4AB08F6F}">
      <dgm:prSet/>
      <dgm:spPr/>
      <dgm:t>
        <a:bodyPr/>
        <a:lstStyle/>
        <a:p>
          <a:endParaRPr lang="en-US"/>
        </a:p>
      </dgm:t>
    </dgm:pt>
    <dgm:pt modelId="{F6F92C87-9954-4B06-B61F-B663E6455519}">
      <dgm:prSet custT="1"/>
      <dgm:spPr/>
      <dgm:t>
        <a:bodyPr/>
        <a:lstStyle/>
        <a:p>
          <a:r>
            <a:rPr lang="en-US" sz="1000" dirty="0" smtClean="0"/>
            <a:t>Major Case</a:t>
          </a:r>
        </a:p>
        <a:p>
          <a:r>
            <a:rPr lang="en-US" sz="1000" dirty="0" smtClean="0"/>
            <a:t>Sgt. Ryan Jordan</a:t>
          </a:r>
          <a:endParaRPr lang="en-US" sz="1000" dirty="0"/>
        </a:p>
      </dgm:t>
    </dgm:pt>
    <dgm:pt modelId="{D8C5E0CD-20CC-44BC-AC86-F611E9244D00}" type="parTrans" cxnId="{C63A3C20-A8B6-41D7-AD6E-FE0CA9737994}">
      <dgm:prSet/>
      <dgm:spPr/>
      <dgm:t>
        <a:bodyPr/>
        <a:lstStyle/>
        <a:p>
          <a:endParaRPr lang="en-US"/>
        </a:p>
      </dgm:t>
    </dgm:pt>
    <dgm:pt modelId="{DF8A09DE-9469-4505-AB73-9904202682EC}" type="sibTrans" cxnId="{C63A3C20-A8B6-41D7-AD6E-FE0CA9737994}">
      <dgm:prSet/>
      <dgm:spPr/>
      <dgm:t>
        <a:bodyPr/>
        <a:lstStyle/>
        <a:p>
          <a:endParaRPr lang="en-US"/>
        </a:p>
      </dgm:t>
    </dgm:pt>
    <dgm:pt modelId="{35F54BF8-63CE-489C-A690-8D0687541F86}">
      <dgm:prSet custT="1"/>
      <dgm:spPr/>
      <dgm:t>
        <a:bodyPr/>
        <a:lstStyle/>
        <a:p>
          <a:r>
            <a:rPr lang="en-US" sz="1000" dirty="0" smtClean="0"/>
            <a:t>Property Crimes</a:t>
          </a:r>
        </a:p>
        <a:p>
          <a:r>
            <a:rPr lang="en-US" sz="1000" dirty="0" smtClean="0"/>
            <a:t>Sgt. David Stephens</a:t>
          </a:r>
        </a:p>
        <a:p>
          <a:r>
            <a:rPr lang="en-US" sz="1000" dirty="0" smtClean="0"/>
            <a:t>Sgt. Elliott Summey</a:t>
          </a:r>
        </a:p>
      </dgm:t>
    </dgm:pt>
    <dgm:pt modelId="{2E02087C-2236-453B-8772-0C10BD7FA479}" type="parTrans" cxnId="{FF8BF7B5-3FAC-4F92-8355-C39BD15920C2}">
      <dgm:prSet/>
      <dgm:spPr/>
      <dgm:t>
        <a:bodyPr/>
        <a:lstStyle/>
        <a:p>
          <a:endParaRPr lang="en-US"/>
        </a:p>
      </dgm:t>
    </dgm:pt>
    <dgm:pt modelId="{1581FD9C-CE4C-448A-AE65-5994E3486027}" type="sibTrans" cxnId="{FF8BF7B5-3FAC-4F92-8355-C39BD15920C2}">
      <dgm:prSet/>
      <dgm:spPr/>
      <dgm:t>
        <a:bodyPr/>
        <a:lstStyle/>
        <a:p>
          <a:endParaRPr lang="en-US"/>
        </a:p>
      </dgm:t>
    </dgm:pt>
    <dgm:pt modelId="{736A8C04-39CB-4192-AA98-74CFBEE51521}">
      <dgm:prSet custT="1"/>
      <dgm:spPr/>
      <dgm:t>
        <a:bodyPr/>
        <a:lstStyle/>
        <a:p>
          <a:r>
            <a:rPr lang="en-US" sz="1000" dirty="0" smtClean="0"/>
            <a:t>Records</a:t>
          </a:r>
        </a:p>
        <a:p>
          <a:r>
            <a:rPr lang="en-US" sz="1000" dirty="0" smtClean="0"/>
            <a:t>Vicki Kuykendall</a:t>
          </a:r>
          <a:endParaRPr lang="en-US" sz="1000" dirty="0"/>
        </a:p>
      </dgm:t>
    </dgm:pt>
    <dgm:pt modelId="{E7FD103A-4EE2-45DF-BFBB-991A472C7F6F}" type="parTrans" cxnId="{801C19AD-376E-4BA0-9AA8-41C4D2BEBF5C}">
      <dgm:prSet/>
      <dgm:spPr/>
      <dgm:t>
        <a:bodyPr/>
        <a:lstStyle/>
        <a:p>
          <a:endParaRPr lang="en-US"/>
        </a:p>
      </dgm:t>
    </dgm:pt>
    <dgm:pt modelId="{737A9900-6B68-4AA0-B9D5-5AF4867D4E02}" type="sibTrans" cxnId="{801C19AD-376E-4BA0-9AA8-41C4D2BEBF5C}">
      <dgm:prSet/>
      <dgm:spPr/>
      <dgm:t>
        <a:bodyPr/>
        <a:lstStyle/>
        <a:p>
          <a:endParaRPr lang="en-US"/>
        </a:p>
      </dgm:t>
    </dgm:pt>
    <dgm:pt modelId="{3CE7479F-0E16-4DA2-A5C2-B4D08C18DF30}">
      <dgm:prSet custT="1"/>
      <dgm:spPr/>
      <dgm:t>
        <a:bodyPr/>
        <a:lstStyle/>
        <a:p>
          <a:r>
            <a:rPr lang="en-US" sz="1000" dirty="0" smtClean="0"/>
            <a:t>DSS Deputies</a:t>
          </a:r>
          <a:endParaRPr lang="en-US" sz="1000" dirty="0"/>
        </a:p>
      </dgm:t>
    </dgm:pt>
    <dgm:pt modelId="{F3F27C25-38C0-4B5D-AF17-ADB4F3DFDABE}" type="parTrans" cxnId="{2F5EEAE9-357A-4347-9866-C1FB7B4DD879}">
      <dgm:prSet/>
      <dgm:spPr/>
      <dgm:t>
        <a:bodyPr/>
        <a:lstStyle/>
        <a:p>
          <a:endParaRPr lang="en-US"/>
        </a:p>
      </dgm:t>
    </dgm:pt>
    <dgm:pt modelId="{6D6576E3-1F54-4EAA-B8AC-FDDAB850B721}" type="sibTrans" cxnId="{2F5EEAE9-357A-4347-9866-C1FB7B4DD879}">
      <dgm:prSet/>
      <dgm:spPr/>
      <dgm:t>
        <a:bodyPr/>
        <a:lstStyle/>
        <a:p>
          <a:endParaRPr lang="en-US"/>
        </a:p>
      </dgm:t>
    </dgm:pt>
    <dgm:pt modelId="{416BA178-D017-4440-889B-A23BDCEE1F72}">
      <dgm:prSet custT="1"/>
      <dgm:spPr/>
      <dgm:t>
        <a:bodyPr/>
        <a:lstStyle/>
        <a:p>
          <a:r>
            <a:rPr lang="en-US" sz="800" baseline="0" dirty="0" smtClean="0"/>
            <a:t>County Facilities</a:t>
          </a:r>
        </a:p>
        <a:p>
          <a:r>
            <a:rPr lang="en-US" sz="800" baseline="0" dirty="0" smtClean="0"/>
            <a:t>Deputy Lance Stewart</a:t>
          </a:r>
          <a:endParaRPr lang="en-US" sz="800" baseline="0" dirty="0"/>
        </a:p>
      </dgm:t>
    </dgm:pt>
    <dgm:pt modelId="{258C93BA-89EA-4299-A003-8CE1E6021FD8}" type="parTrans" cxnId="{1A784777-6BF3-44C4-8D5B-075BFB6081E8}">
      <dgm:prSet/>
      <dgm:spPr/>
      <dgm:t>
        <a:bodyPr/>
        <a:lstStyle/>
        <a:p>
          <a:endParaRPr lang="en-US"/>
        </a:p>
      </dgm:t>
    </dgm:pt>
    <dgm:pt modelId="{15C52AD0-B6A0-4FEA-A20D-F511691D0C74}" type="sibTrans" cxnId="{1A784777-6BF3-44C4-8D5B-075BFB6081E8}">
      <dgm:prSet/>
      <dgm:spPr/>
      <dgm:t>
        <a:bodyPr/>
        <a:lstStyle/>
        <a:p>
          <a:endParaRPr lang="en-US"/>
        </a:p>
      </dgm:t>
    </dgm:pt>
    <dgm:pt modelId="{EDA37491-4A5D-4BD2-AB0C-707B13EC6FE3}" type="pres">
      <dgm:prSet presAssocID="{B21FDD3D-F590-44AC-8113-C143CC5FD15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67F452E-8D46-496F-A981-163A1D2578F4}" type="pres">
      <dgm:prSet presAssocID="{8016F5A0-F3B2-406B-BC11-9ECB02894792}" presName="hierRoot1" presStyleCnt="0">
        <dgm:presLayoutVars>
          <dgm:hierBranch val="init"/>
        </dgm:presLayoutVars>
      </dgm:prSet>
      <dgm:spPr/>
    </dgm:pt>
    <dgm:pt modelId="{441A79B5-0A71-408F-B519-6F39174A0DC7}" type="pres">
      <dgm:prSet presAssocID="{8016F5A0-F3B2-406B-BC11-9ECB02894792}" presName="rootComposite1" presStyleCnt="0"/>
      <dgm:spPr/>
    </dgm:pt>
    <dgm:pt modelId="{B69850B3-61A9-4071-972D-4C991C237A54}" type="pres">
      <dgm:prSet presAssocID="{8016F5A0-F3B2-406B-BC11-9ECB02894792}" presName="rootText1" presStyleLbl="node0" presStyleIdx="0" presStyleCnt="1" custScaleX="22364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23739A-2C08-4FF7-818D-035DD4DA1D4E}" type="pres">
      <dgm:prSet presAssocID="{8016F5A0-F3B2-406B-BC11-9ECB02894792}" presName="rootConnector1" presStyleLbl="node1" presStyleIdx="0" presStyleCnt="0"/>
      <dgm:spPr/>
      <dgm:t>
        <a:bodyPr/>
        <a:lstStyle/>
        <a:p>
          <a:endParaRPr lang="en-US"/>
        </a:p>
      </dgm:t>
    </dgm:pt>
    <dgm:pt modelId="{C87316E5-82DB-4167-AF8A-ABC9C43DFC06}" type="pres">
      <dgm:prSet presAssocID="{8016F5A0-F3B2-406B-BC11-9ECB02894792}" presName="hierChild2" presStyleCnt="0"/>
      <dgm:spPr/>
    </dgm:pt>
    <dgm:pt modelId="{B5A4135D-40EC-4D12-92F7-7D6A31FB9DA7}" type="pres">
      <dgm:prSet presAssocID="{285FF1A5-7F4A-4A50-B2D8-40D670334C87}" presName="Name37" presStyleLbl="parChTrans1D2" presStyleIdx="0" presStyleCnt="1"/>
      <dgm:spPr/>
      <dgm:t>
        <a:bodyPr/>
        <a:lstStyle/>
        <a:p>
          <a:endParaRPr lang="en-US"/>
        </a:p>
      </dgm:t>
    </dgm:pt>
    <dgm:pt modelId="{ACE33B9E-23A5-4B93-9926-47A1B00CE9A4}" type="pres">
      <dgm:prSet presAssocID="{38365A4A-80DF-45D6-9896-E925DEC4F1AB}" presName="hierRoot2" presStyleCnt="0">
        <dgm:presLayoutVars>
          <dgm:hierBranch val="init"/>
        </dgm:presLayoutVars>
      </dgm:prSet>
      <dgm:spPr/>
    </dgm:pt>
    <dgm:pt modelId="{0ED1897C-F250-42CD-A02B-B6533F7681FD}" type="pres">
      <dgm:prSet presAssocID="{38365A4A-80DF-45D6-9896-E925DEC4F1AB}" presName="rootComposite" presStyleCnt="0"/>
      <dgm:spPr/>
    </dgm:pt>
    <dgm:pt modelId="{3C796847-E002-451F-938B-8D1C74689AF2}" type="pres">
      <dgm:prSet presAssocID="{38365A4A-80DF-45D6-9896-E925DEC4F1AB}" presName="rootText" presStyleLbl="node2" presStyleIdx="0" presStyleCnt="1" custScaleX="15690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7722D41-F94B-4717-B8C1-6E25C541449C}" type="pres">
      <dgm:prSet presAssocID="{38365A4A-80DF-45D6-9896-E925DEC4F1AB}" presName="rootConnector" presStyleLbl="node2" presStyleIdx="0" presStyleCnt="1"/>
      <dgm:spPr/>
      <dgm:t>
        <a:bodyPr/>
        <a:lstStyle/>
        <a:p>
          <a:endParaRPr lang="en-US"/>
        </a:p>
      </dgm:t>
    </dgm:pt>
    <dgm:pt modelId="{8E5E87D5-4A6C-4DC2-A0A6-F4180423F9B2}" type="pres">
      <dgm:prSet presAssocID="{38365A4A-80DF-45D6-9896-E925DEC4F1AB}" presName="hierChild4" presStyleCnt="0"/>
      <dgm:spPr/>
    </dgm:pt>
    <dgm:pt modelId="{04186AF2-04AC-4A77-A8A6-1B240DA4592C}" type="pres">
      <dgm:prSet presAssocID="{AC239935-AE1F-478B-B760-82304C1DC0C6}" presName="Name37" presStyleLbl="parChTrans1D3" presStyleIdx="0" presStyleCnt="3"/>
      <dgm:spPr/>
      <dgm:t>
        <a:bodyPr/>
        <a:lstStyle/>
        <a:p>
          <a:endParaRPr lang="en-US"/>
        </a:p>
      </dgm:t>
    </dgm:pt>
    <dgm:pt modelId="{F4A09B1C-3ABB-4A7D-BC3E-D00D1FCB378A}" type="pres">
      <dgm:prSet presAssocID="{51AF707B-6A53-40D5-88EB-4B1DD232B51E}" presName="hierRoot2" presStyleCnt="0">
        <dgm:presLayoutVars>
          <dgm:hierBranch/>
        </dgm:presLayoutVars>
      </dgm:prSet>
      <dgm:spPr/>
      <dgm:t>
        <a:bodyPr/>
        <a:lstStyle/>
        <a:p>
          <a:endParaRPr lang="en-US"/>
        </a:p>
      </dgm:t>
    </dgm:pt>
    <dgm:pt modelId="{E1913E79-4591-427D-80D4-CF153235E342}" type="pres">
      <dgm:prSet presAssocID="{51AF707B-6A53-40D5-88EB-4B1DD232B51E}" presName="rootComposite" presStyleCnt="0"/>
      <dgm:spPr/>
      <dgm:t>
        <a:bodyPr/>
        <a:lstStyle/>
        <a:p>
          <a:endParaRPr lang="en-US"/>
        </a:p>
      </dgm:t>
    </dgm:pt>
    <dgm:pt modelId="{78EA8767-A73E-4479-847F-A86B2E53A4B8}" type="pres">
      <dgm:prSet presAssocID="{51AF707B-6A53-40D5-88EB-4B1DD232B51E}" presName="rootText" presStyleLbl="node3" presStyleIdx="0" presStyleCnt="2" custScaleX="18159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F3C0179-01FB-4CA5-93B8-E46DE7877D1E}" type="pres">
      <dgm:prSet presAssocID="{51AF707B-6A53-40D5-88EB-4B1DD232B51E}" presName="rootConnector" presStyleLbl="node3" presStyleIdx="0" presStyleCnt="2"/>
      <dgm:spPr/>
      <dgm:t>
        <a:bodyPr/>
        <a:lstStyle/>
        <a:p>
          <a:endParaRPr lang="en-US"/>
        </a:p>
      </dgm:t>
    </dgm:pt>
    <dgm:pt modelId="{4EFEF5AD-6D7A-48DF-974F-1F33C2264DC5}" type="pres">
      <dgm:prSet presAssocID="{51AF707B-6A53-40D5-88EB-4B1DD232B51E}" presName="hierChild4" presStyleCnt="0"/>
      <dgm:spPr/>
      <dgm:t>
        <a:bodyPr/>
        <a:lstStyle/>
        <a:p>
          <a:endParaRPr lang="en-US"/>
        </a:p>
      </dgm:t>
    </dgm:pt>
    <dgm:pt modelId="{BB55CFE1-EB19-4CAF-B057-A0A072A7A44F}" type="pres">
      <dgm:prSet presAssocID="{08076109-7CC4-40B2-B662-D9C4A9BEFDB7}" presName="Name35" presStyleLbl="parChTrans1D4" presStyleIdx="0" presStyleCnt="8"/>
      <dgm:spPr/>
      <dgm:t>
        <a:bodyPr/>
        <a:lstStyle/>
        <a:p>
          <a:endParaRPr lang="en-US"/>
        </a:p>
      </dgm:t>
    </dgm:pt>
    <dgm:pt modelId="{404CDEF6-AEFD-40F6-A7E8-1F51E6ECF576}" type="pres">
      <dgm:prSet presAssocID="{DA4602B1-3038-44A9-B1EA-2690EF33877D}" presName="hierRoot2" presStyleCnt="0">
        <dgm:presLayoutVars>
          <dgm:hierBranch val="l"/>
        </dgm:presLayoutVars>
      </dgm:prSet>
      <dgm:spPr/>
    </dgm:pt>
    <dgm:pt modelId="{D6055251-B5B9-4FA2-A6CE-535D4FE61657}" type="pres">
      <dgm:prSet presAssocID="{DA4602B1-3038-44A9-B1EA-2690EF33877D}" presName="rootComposite" presStyleCnt="0"/>
      <dgm:spPr/>
    </dgm:pt>
    <dgm:pt modelId="{9F8DEE30-3F93-4B8E-9ED9-9F499C6FA059}" type="pres">
      <dgm:prSet presAssocID="{DA4602B1-3038-44A9-B1EA-2690EF33877D}" presName="rootText" presStyleLbl="node4" presStyleIdx="0" presStyleCnt="8" custScaleX="1673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C537A3-2F63-48CF-8352-3414E3EAF7F1}" type="pres">
      <dgm:prSet presAssocID="{DA4602B1-3038-44A9-B1EA-2690EF33877D}" presName="rootConnector" presStyleLbl="node4" presStyleIdx="0" presStyleCnt="8"/>
      <dgm:spPr/>
      <dgm:t>
        <a:bodyPr/>
        <a:lstStyle/>
        <a:p>
          <a:endParaRPr lang="en-US"/>
        </a:p>
      </dgm:t>
    </dgm:pt>
    <dgm:pt modelId="{201154B6-4BDA-4E32-8705-3899781BC17E}" type="pres">
      <dgm:prSet presAssocID="{DA4602B1-3038-44A9-B1EA-2690EF33877D}" presName="hierChild4" presStyleCnt="0"/>
      <dgm:spPr/>
    </dgm:pt>
    <dgm:pt modelId="{FB65180F-D988-45BD-A4C3-60D2B41195B1}" type="pres">
      <dgm:prSet presAssocID="{F3F27C25-38C0-4B5D-AF17-ADB4F3DFDABE}" presName="Name50" presStyleLbl="parChTrans1D4" presStyleIdx="1" presStyleCnt="8"/>
      <dgm:spPr/>
      <dgm:t>
        <a:bodyPr/>
        <a:lstStyle/>
        <a:p>
          <a:endParaRPr lang="en-US"/>
        </a:p>
      </dgm:t>
    </dgm:pt>
    <dgm:pt modelId="{7F21D2F7-DE06-4082-B652-F85357D94E05}" type="pres">
      <dgm:prSet presAssocID="{3CE7479F-0E16-4DA2-A5C2-B4D08C18DF30}" presName="hierRoot2" presStyleCnt="0">
        <dgm:presLayoutVars>
          <dgm:hierBranch val="init"/>
        </dgm:presLayoutVars>
      </dgm:prSet>
      <dgm:spPr/>
    </dgm:pt>
    <dgm:pt modelId="{78167430-100C-4C7F-B533-0EEECB881892}" type="pres">
      <dgm:prSet presAssocID="{3CE7479F-0E16-4DA2-A5C2-B4D08C18DF30}" presName="rootComposite" presStyleCnt="0"/>
      <dgm:spPr/>
    </dgm:pt>
    <dgm:pt modelId="{7F2717AD-EA56-4A18-89C9-D69A0CA78C16}" type="pres">
      <dgm:prSet presAssocID="{3CE7479F-0E16-4DA2-A5C2-B4D08C18DF30}" presName="rootText" presStyleLbl="node4" presStyleIdx="1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D109F98-1DE7-419D-8D29-DFB57FD77A99}" type="pres">
      <dgm:prSet presAssocID="{3CE7479F-0E16-4DA2-A5C2-B4D08C18DF30}" presName="rootConnector" presStyleLbl="node4" presStyleIdx="1" presStyleCnt="8"/>
      <dgm:spPr/>
      <dgm:t>
        <a:bodyPr/>
        <a:lstStyle/>
        <a:p>
          <a:endParaRPr lang="en-US"/>
        </a:p>
      </dgm:t>
    </dgm:pt>
    <dgm:pt modelId="{E7C42893-B5EC-488C-AFF7-254AE62ABB92}" type="pres">
      <dgm:prSet presAssocID="{3CE7479F-0E16-4DA2-A5C2-B4D08C18DF30}" presName="hierChild4" presStyleCnt="0"/>
      <dgm:spPr/>
    </dgm:pt>
    <dgm:pt modelId="{776F9680-DFC3-4F87-9DA8-162FBB53D9A8}" type="pres">
      <dgm:prSet presAssocID="{3CE7479F-0E16-4DA2-A5C2-B4D08C18DF30}" presName="hierChild5" presStyleCnt="0"/>
      <dgm:spPr/>
    </dgm:pt>
    <dgm:pt modelId="{CE4400DF-C056-46D8-9C7B-0B4DCBFFBB7D}" type="pres">
      <dgm:prSet presAssocID="{258C93BA-89EA-4299-A003-8CE1E6021FD8}" presName="Name50" presStyleLbl="parChTrans1D4" presStyleIdx="2" presStyleCnt="8"/>
      <dgm:spPr/>
      <dgm:t>
        <a:bodyPr/>
        <a:lstStyle/>
        <a:p>
          <a:endParaRPr lang="en-US"/>
        </a:p>
      </dgm:t>
    </dgm:pt>
    <dgm:pt modelId="{03595183-EC5C-4331-8C14-8CB7051AE937}" type="pres">
      <dgm:prSet presAssocID="{416BA178-D017-4440-889B-A23BDCEE1F72}" presName="hierRoot2" presStyleCnt="0">
        <dgm:presLayoutVars>
          <dgm:hierBranch val="init"/>
        </dgm:presLayoutVars>
      </dgm:prSet>
      <dgm:spPr/>
    </dgm:pt>
    <dgm:pt modelId="{2B62DAD6-0963-46B8-9B67-CB0F3BEDAE79}" type="pres">
      <dgm:prSet presAssocID="{416BA178-D017-4440-889B-A23BDCEE1F72}" presName="rootComposite" presStyleCnt="0"/>
      <dgm:spPr/>
    </dgm:pt>
    <dgm:pt modelId="{3F676646-C4D2-454C-B229-B9E2465B09A0}" type="pres">
      <dgm:prSet presAssocID="{416BA178-D017-4440-889B-A23BDCEE1F72}" presName="rootText" presStyleLbl="node4" presStyleIdx="2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D58BEC7-1799-4F5B-B540-0C21EEC2DFB6}" type="pres">
      <dgm:prSet presAssocID="{416BA178-D017-4440-889B-A23BDCEE1F72}" presName="rootConnector" presStyleLbl="node4" presStyleIdx="2" presStyleCnt="8"/>
      <dgm:spPr/>
      <dgm:t>
        <a:bodyPr/>
        <a:lstStyle/>
        <a:p>
          <a:endParaRPr lang="en-US"/>
        </a:p>
      </dgm:t>
    </dgm:pt>
    <dgm:pt modelId="{6BFD494F-5155-4419-8634-EC7FB81ED880}" type="pres">
      <dgm:prSet presAssocID="{416BA178-D017-4440-889B-A23BDCEE1F72}" presName="hierChild4" presStyleCnt="0"/>
      <dgm:spPr/>
    </dgm:pt>
    <dgm:pt modelId="{19F86D3D-352D-4117-B687-0CF6C27EA251}" type="pres">
      <dgm:prSet presAssocID="{416BA178-D017-4440-889B-A23BDCEE1F72}" presName="hierChild5" presStyleCnt="0"/>
      <dgm:spPr/>
    </dgm:pt>
    <dgm:pt modelId="{1B45775C-0A14-4DC8-9ED4-278379A51539}" type="pres">
      <dgm:prSet presAssocID="{DA4602B1-3038-44A9-B1EA-2690EF33877D}" presName="hierChild5" presStyleCnt="0"/>
      <dgm:spPr/>
    </dgm:pt>
    <dgm:pt modelId="{7C7B40D5-5A9F-490D-B7F7-1136E5D0AEBC}" type="pres">
      <dgm:prSet presAssocID="{D8C5E0CD-20CC-44BC-AC86-F611E9244D00}" presName="Name35" presStyleLbl="parChTrans1D4" presStyleIdx="3" presStyleCnt="8"/>
      <dgm:spPr/>
      <dgm:t>
        <a:bodyPr/>
        <a:lstStyle/>
        <a:p>
          <a:endParaRPr lang="en-US"/>
        </a:p>
      </dgm:t>
    </dgm:pt>
    <dgm:pt modelId="{B7B61764-98B3-4802-8D0D-E047C2F31C0D}" type="pres">
      <dgm:prSet presAssocID="{F6F92C87-9954-4B06-B61F-B663E6455519}" presName="hierRoot2" presStyleCnt="0">
        <dgm:presLayoutVars>
          <dgm:hierBranch val="init"/>
        </dgm:presLayoutVars>
      </dgm:prSet>
      <dgm:spPr/>
    </dgm:pt>
    <dgm:pt modelId="{A167C870-A8D3-4719-8434-6867B7D522AE}" type="pres">
      <dgm:prSet presAssocID="{F6F92C87-9954-4B06-B61F-B663E6455519}" presName="rootComposite" presStyleCnt="0"/>
      <dgm:spPr/>
    </dgm:pt>
    <dgm:pt modelId="{F6EA5022-7C7D-4790-84A3-C8BB2E906B24}" type="pres">
      <dgm:prSet presAssocID="{F6F92C87-9954-4B06-B61F-B663E6455519}" presName="rootText" presStyleLbl="node4" presStyleIdx="3" presStyleCnt="8" custScaleX="11385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4BBFE25-3FA7-4397-8C0D-10E26D7D1FB7}" type="pres">
      <dgm:prSet presAssocID="{F6F92C87-9954-4B06-B61F-B663E6455519}" presName="rootConnector" presStyleLbl="node4" presStyleIdx="3" presStyleCnt="8"/>
      <dgm:spPr/>
      <dgm:t>
        <a:bodyPr/>
        <a:lstStyle/>
        <a:p>
          <a:endParaRPr lang="en-US"/>
        </a:p>
      </dgm:t>
    </dgm:pt>
    <dgm:pt modelId="{4030CADB-132A-4D30-A94B-95BFE1D2F997}" type="pres">
      <dgm:prSet presAssocID="{F6F92C87-9954-4B06-B61F-B663E6455519}" presName="hierChild4" presStyleCnt="0"/>
      <dgm:spPr/>
    </dgm:pt>
    <dgm:pt modelId="{AA3BC0D7-D836-4218-95C6-423F9F1FC7C0}" type="pres">
      <dgm:prSet presAssocID="{F6F92C87-9954-4B06-B61F-B663E6455519}" presName="hierChild5" presStyleCnt="0"/>
      <dgm:spPr/>
    </dgm:pt>
    <dgm:pt modelId="{C19D79E0-C0FF-475E-9E47-F2C8E9BC12B0}" type="pres">
      <dgm:prSet presAssocID="{2E02087C-2236-453B-8772-0C10BD7FA479}" presName="Name35" presStyleLbl="parChTrans1D4" presStyleIdx="4" presStyleCnt="8"/>
      <dgm:spPr/>
      <dgm:t>
        <a:bodyPr/>
        <a:lstStyle/>
        <a:p>
          <a:endParaRPr lang="en-US"/>
        </a:p>
      </dgm:t>
    </dgm:pt>
    <dgm:pt modelId="{8FCAC326-7BDA-437B-B807-D504793786E2}" type="pres">
      <dgm:prSet presAssocID="{35F54BF8-63CE-489C-A690-8D0687541F86}" presName="hierRoot2" presStyleCnt="0">
        <dgm:presLayoutVars>
          <dgm:hierBranch val="init"/>
        </dgm:presLayoutVars>
      </dgm:prSet>
      <dgm:spPr/>
    </dgm:pt>
    <dgm:pt modelId="{28D87538-0F84-4432-91AB-B160BB6B907E}" type="pres">
      <dgm:prSet presAssocID="{35F54BF8-63CE-489C-A690-8D0687541F86}" presName="rootComposite" presStyleCnt="0"/>
      <dgm:spPr/>
    </dgm:pt>
    <dgm:pt modelId="{A7720EB1-B09C-4E8C-A83F-EC27AD48BECA}" type="pres">
      <dgm:prSet presAssocID="{35F54BF8-63CE-489C-A690-8D0687541F86}" presName="rootText" presStyleLbl="node4" presStyleIdx="4" presStyleCnt="8" custScaleX="148825" custScaleY="15158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ED2561B-67B0-48B5-B5D1-2273D24BA8B1}" type="pres">
      <dgm:prSet presAssocID="{35F54BF8-63CE-489C-A690-8D0687541F86}" presName="rootConnector" presStyleLbl="node4" presStyleIdx="4" presStyleCnt="8"/>
      <dgm:spPr/>
      <dgm:t>
        <a:bodyPr/>
        <a:lstStyle/>
        <a:p>
          <a:endParaRPr lang="en-US"/>
        </a:p>
      </dgm:t>
    </dgm:pt>
    <dgm:pt modelId="{DAA7B24A-5D42-48CC-AD9B-F42BB661C321}" type="pres">
      <dgm:prSet presAssocID="{35F54BF8-63CE-489C-A690-8D0687541F86}" presName="hierChild4" presStyleCnt="0"/>
      <dgm:spPr/>
    </dgm:pt>
    <dgm:pt modelId="{CEEA11B9-B909-403B-96ED-393A134BE7E2}" type="pres">
      <dgm:prSet presAssocID="{35F54BF8-63CE-489C-A690-8D0687541F86}" presName="hierChild5" presStyleCnt="0"/>
      <dgm:spPr/>
    </dgm:pt>
    <dgm:pt modelId="{5FA63A7D-FEBE-4F36-9DCE-E2B074C29E3F}" type="pres">
      <dgm:prSet presAssocID="{E7FD103A-4EE2-45DF-BFBB-991A472C7F6F}" presName="Name35" presStyleLbl="parChTrans1D4" presStyleIdx="5" presStyleCnt="8"/>
      <dgm:spPr/>
      <dgm:t>
        <a:bodyPr/>
        <a:lstStyle/>
        <a:p>
          <a:endParaRPr lang="en-US"/>
        </a:p>
      </dgm:t>
    </dgm:pt>
    <dgm:pt modelId="{165D3C1A-EBC2-4D76-A674-EDE2CDA4A5F3}" type="pres">
      <dgm:prSet presAssocID="{736A8C04-39CB-4192-AA98-74CFBEE51521}" presName="hierRoot2" presStyleCnt="0">
        <dgm:presLayoutVars>
          <dgm:hierBranch val="init"/>
        </dgm:presLayoutVars>
      </dgm:prSet>
      <dgm:spPr/>
    </dgm:pt>
    <dgm:pt modelId="{E41A5A34-0AEC-4AF0-883D-AB3D2F7B0533}" type="pres">
      <dgm:prSet presAssocID="{736A8C04-39CB-4192-AA98-74CFBEE51521}" presName="rootComposite" presStyleCnt="0"/>
      <dgm:spPr/>
    </dgm:pt>
    <dgm:pt modelId="{E18A3F9B-8414-4E77-9CC4-141B8292892F}" type="pres">
      <dgm:prSet presAssocID="{736A8C04-39CB-4192-AA98-74CFBEE51521}" presName="rootText" presStyleLbl="node4" presStyleIdx="5" presStyleCnt="8" custScaleX="1131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F99171B-91FA-4318-A0B7-49EBD9BB505B}" type="pres">
      <dgm:prSet presAssocID="{736A8C04-39CB-4192-AA98-74CFBEE51521}" presName="rootConnector" presStyleLbl="node4" presStyleIdx="5" presStyleCnt="8"/>
      <dgm:spPr/>
      <dgm:t>
        <a:bodyPr/>
        <a:lstStyle/>
        <a:p>
          <a:endParaRPr lang="en-US"/>
        </a:p>
      </dgm:t>
    </dgm:pt>
    <dgm:pt modelId="{E1503EFF-5097-48A6-89DE-1D10C914F064}" type="pres">
      <dgm:prSet presAssocID="{736A8C04-39CB-4192-AA98-74CFBEE51521}" presName="hierChild4" presStyleCnt="0"/>
      <dgm:spPr/>
    </dgm:pt>
    <dgm:pt modelId="{804B7305-7E0D-49F4-94E5-378881308301}" type="pres">
      <dgm:prSet presAssocID="{736A8C04-39CB-4192-AA98-74CFBEE51521}" presName="hierChild5" presStyleCnt="0"/>
      <dgm:spPr/>
    </dgm:pt>
    <dgm:pt modelId="{D456021B-BEB6-4FE4-99BD-95692B9F1A9E}" type="pres">
      <dgm:prSet presAssocID="{51AF707B-6A53-40D5-88EB-4B1DD232B51E}" presName="hierChild5" presStyleCnt="0"/>
      <dgm:spPr/>
      <dgm:t>
        <a:bodyPr/>
        <a:lstStyle/>
        <a:p>
          <a:endParaRPr lang="en-US"/>
        </a:p>
      </dgm:t>
    </dgm:pt>
    <dgm:pt modelId="{3F23D286-8042-481A-BFAC-6A12072AAC69}" type="pres">
      <dgm:prSet presAssocID="{461D8DD2-42BB-4E97-9084-676AC2205D5F}" presName="Name37" presStyleLbl="parChTrans1D3" presStyleIdx="1" presStyleCnt="3"/>
      <dgm:spPr/>
      <dgm:t>
        <a:bodyPr/>
        <a:lstStyle/>
        <a:p>
          <a:endParaRPr lang="en-US"/>
        </a:p>
      </dgm:t>
    </dgm:pt>
    <dgm:pt modelId="{DF1E0BF6-076B-4CE0-8EE5-C26D6AF589DD}" type="pres">
      <dgm:prSet presAssocID="{A330E12D-35C1-4D35-96C9-0A2D8E887DF7}" presName="hierRoot2" presStyleCnt="0">
        <dgm:presLayoutVars>
          <dgm:hierBranch val="l"/>
        </dgm:presLayoutVars>
      </dgm:prSet>
      <dgm:spPr/>
      <dgm:t>
        <a:bodyPr/>
        <a:lstStyle/>
        <a:p>
          <a:endParaRPr lang="en-US"/>
        </a:p>
      </dgm:t>
    </dgm:pt>
    <dgm:pt modelId="{28AA7C63-84EC-47AE-B037-28435185CBD5}" type="pres">
      <dgm:prSet presAssocID="{A330E12D-35C1-4D35-96C9-0A2D8E887DF7}" presName="rootComposite" presStyleCnt="0"/>
      <dgm:spPr/>
      <dgm:t>
        <a:bodyPr/>
        <a:lstStyle/>
        <a:p>
          <a:endParaRPr lang="en-US"/>
        </a:p>
      </dgm:t>
    </dgm:pt>
    <dgm:pt modelId="{7664F75D-0C0B-498E-8226-016B2DC647F1}" type="pres">
      <dgm:prSet presAssocID="{A330E12D-35C1-4D35-96C9-0A2D8E887DF7}" presName="rootText" presStyleLbl="node3" presStyleIdx="1" presStyleCnt="2" custScaleX="16703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85F0680-21CC-4522-8800-2B8D3FBD7193}" type="pres">
      <dgm:prSet presAssocID="{A330E12D-35C1-4D35-96C9-0A2D8E887DF7}" presName="rootConnector" presStyleLbl="node3" presStyleIdx="1" presStyleCnt="2"/>
      <dgm:spPr/>
      <dgm:t>
        <a:bodyPr/>
        <a:lstStyle/>
        <a:p>
          <a:endParaRPr lang="en-US"/>
        </a:p>
      </dgm:t>
    </dgm:pt>
    <dgm:pt modelId="{0886347F-F43E-40BF-B689-18ED8C0735B9}" type="pres">
      <dgm:prSet presAssocID="{A330E12D-35C1-4D35-96C9-0A2D8E887DF7}" presName="hierChild4" presStyleCnt="0"/>
      <dgm:spPr/>
      <dgm:t>
        <a:bodyPr/>
        <a:lstStyle/>
        <a:p>
          <a:endParaRPr lang="en-US"/>
        </a:p>
      </dgm:t>
    </dgm:pt>
    <dgm:pt modelId="{23F858DB-1F42-4B42-B9BB-F58BB641DE60}" type="pres">
      <dgm:prSet presAssocID="{7F6AC479-1C34-4309-97C0-FAFE820E19F4}" presName="Name50" presStyleLbl="parChTrans1D4" presStyleIdx="6" presStyleCnt="8"/>
      <dgm:spPr/>
      <dgm:t>
        <a:bodyPr/>
        <a:lstStyle/>
        <a:p>
          <a:endParaRPr lang="en-US"/>
        </a:p>
      </dgm:t>
    </dgm:pt>
    <dgm:pt modelId="{FC96A08A-27AF-46AD-BC99-BB030969AA75}" type="pres">
      <dgm:prSet presAssocID="{DE42C1ED-DE77-4C2C-8D8C-8755A66AD84F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9BD9229F-1EF4-4A9E-8EAC-7E23B9977F6B}" type="pres">
      <dgm:prSet presAssocID="{DE42C1ED-DE77-4C2C-8D8C-8755A66AD84F}" presName="rootComposite" presStyleCnt="0"/>
      <dgm:spPr/>
      <dgm:t>
        <a:bodyPr/>
        <a:lstStyle/>
        <a:p>
          <a:endParaRPr lang="en-US"/>
        </a:p>
      </dgm:t>
    </dgm:pt>
    <dgm:pt modelId="{E5E6EA7C-8513-43E5-A286-EE942BD49CA4}" type="pres">
      <dgm:prSet presAssocID="{DE42C1ED-DE77-4C2C-8D8C-8755A66AD84F}" presName="rootText" presStyleLbl="node4" presStyleIdx="6" presStyleCnt="8" custScaleX="13149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3B0C457-B799-41EF-8642-19AF3D50CBF9}" type="pres">
      <dgm:prSet presAssocID="{DE42C1ED-DE77-4C2C-8D8C-8755A66AD84F}" presName="rootConnector" presStyleLbl="node4" presStyleIdx="6" presStyleCnt="8"/>
      <dgm:spPr/>
      <dgm:t>
        <a:bodyPr/>
        <a:lstStyle/>
        <a:p>
          <a:endParaRPr lang="en-US"/>
        </a:p>
      </dgm:t>
    </dgm:pt>
    <dgm:pt modelId="{8E7BFBFE-B23D-4BA9-9146-2A041BF876C5}" type="pres">
      <dgm:prSet presAssocID="{DE42C1ED-DE77-4C2C-8D8C-8755A66AD84F}" presName="hierChild4" presStyleCnt="0"/>
      <dgm:spPr/>
      <dgm:t>
        <a:bodyPr/>
        <a:lstStyle/>
        <a:p>
          <a:endParaRPr lang="en-US"/>
        </a:p>
      </dgm:t>
    </dgm:pt>
    <dgm:pt modelId="{8111BE79-74B2-464B-9C7D-343F9933B927}" type="pres">
      <dgm:prSet presAssocID="{DE42C1ED-DE77-4C2C-8D8C-8755A66AD84F}" presName="hierChild5" presStyleCnt="0"/>
      <dgm:spPr/>
      <dgm:t>
        <a:bodyPr/>
        <a:lstStyle/>
        <a:p>
          <a:endParaRPr lang="en-US"/>
        </a:p>
      </dgm:t>
    </dgm:pt>
    <dgm:pt modelId="{2E862AAE-A205-467C-9721-3799DE34781B}" type="pres">
      <dgm:prSet presAssocID="{D7056E11-B444-4797-ACB9-0D0AAD55C3C6}" presName="Name50" presStyleLbl="parChTrans1D4" presStyleIdx="7" presStyleCnt="8"/>
      <dgm:spPr/>
      <dgm:t>
        <a:bodyPr/>
        <a:lstStyle/>
        <a:p>
          <a:endParaRPr lang="en-US"/>
        </a:p>
      </dgm:t>
    </dgm:pt>
    <dgm:pt modelId="{1C4B38C7-3AD3-4571-8B4B-3FA7F5A13AAB}" type="pres">
      <dgm:prSet presAssocID="{EEAD57DB-AB9C-4C2B-98C4-69921C46232D}" presName="hierRoot2" presStyleCnt="0">
        <dgm:presLayoutVars>
          <dgm:hierBranch val="init"/>
        </dgm:presLayoutVars>
      </dgm:prSet>
      <dgm:spPr/>
    </dgm:pt>
    <dgm:pt modelId="{D27E0799-2756-4EF9-A26F-12CEDCAB002C}" type="pres">
      <dgm:prSet presAssocID="{EEAD57DB-AB9C-4C2B-98C4-69921C46232D}" presName="rootComposite" presStyleCnt="0"/>
      <dgm:spPr/>
    </dgm:pt>
    <dgm:pt modelId="{051311A0-6AB0-4397-B783-2D8E1E88803B}" type="pres">
      <dgm:prSet presAssocID="{EEAD57DB-AB9C-4C2B-98C4-69921C46232D}" presName="rootText" presStyleLbl="node4" presStyleIdx="7" presStyleCnt="8" custScaleX="130059" custScaleY="1142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6072FA5-464E-4EDB-A759-A796D2BBEC00}" type="pres">
      <dgm:prSet presAssocID="{EEAD57DB-AB9C-4C2B-98C4-69921C46232D}" presName="rootConnector" presStyleLbl="node4" presStyleIdx="7" presStyleCnt="8"/>
      <dgm:spPr/>
      <dgm:t>
        <a:bodyPr/>
        <a:lstStyle/>
        <a:p>
          <a:endParaRPr lang="en-US"/>
        </a:p>
      </dgm:t>
    </dgm:pt>
    <dgm:pt modelId="{14DC23FA-9C22-45C3-9B75-EFA2E250E05F}" type="pres">
      <dgm:prSet presAssocID="{EEAD57DB-AB9C-4C2B-98C4-69921C46232D}" presName="hierChild4" presStyleCnt="0"/>
      <dgm:spPr/>
    </dgm:pt>
    <dgm:pt modelId="{A07881D3-AEF3-4955-8516-DC7ED070ED42}" type="pres">
      <dgm:prSet presAssocID="{EEAD57DB-AB9C-4C2B-98C4-69921C46232D}" presName="hierChild5" presStyleCnt="0"/>
      <dgm:spPr/>
    </dgm:pt>
    <dgm:pt modelId="{D215D710-256B-403B-841E-67E1C465F726}" type="pres">
      <dgm:prSet presAssocID="{A330E12D-35C1-4D35-96C9-0A2D8E887DF7}" presName="hierChild5" presStyleCnt="0"/>
      <dgm:spPr/>
      <dgm:t>
        <a:bodyPr/>
        <a:lstStyle/>
        <a:p>
          <a:endParaRPr lang="en-US"/>
        </a:p>
      </dgm:t>
    </dgm:pt>
    <dgm:pt modelId="{EFDB176B-B553-4810-9F77-973F87BBCF90}" type="pres">
      <dgm:prSet presAssocID="{38365A4A-80DF-45D6-9896-E925DEC4F1AB}" presName="hierChild5" presStyleCnt="0"/>
      <dgm:spPr/>
    </dgm:pt>
    <dgm:pt modelId="{5B9B2CEC-5F6B-4588-86AA-F0906383BEC4}" type="pres">
      <dgm:prSet presAssocID="{DBC64622-6C74-4419-8B33-148BA16D7D2F}" presName="Name111" presStyleLbl="parChTrans1D3" presStyleIdx="2" presStyleCnt="3"/>
      <dgm:spPr/>
      <dgm:t>
        <a:bodyPr/>
        <a:lstStyle/>
        <a:p>
          <a:endParaRPr lang="en-US"/>
        </a:p>
      </dgm:t>
    </dgm:pt>
    <dgm:pt modelId="{8F5D81DB-A491-4EE2-9052-EFFE74153E2C}" type="pres">
      <dgm:prSet presAssocID="{BECAB3D9-3029-4E5C-8A69-36B082CA0CDA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05661F28-63F4-4733-B206-ACC412B99AF5}" type="pres">
      <dgm:prSet presAssocID="{BECAB3D9-3029-4E5C-8A69-36B082CA0CDA}" presName="rootComposite3" presStyleCnt="0"/>
      <dgm:spPr/>
      <dgm:t>
        <a:bodyPr/>
        <a:lstStyle/>
        <a:p>
          <a:endParaRPr lang="en-US"/>
        </a:p>
      </dgm:t>
    </dgm:pt>
    <dgm:pt modelId="{5090DB64-641E-4D9D-B1F3-51F3FDAF61B0}" type="pres">
      <dgm:prSet presAssocID="{BECAB3D9-3029-4E5C-8A69-36B082CA0CDA}" presName="rootText3" presStyleLbl="asst2" presStyleIdx="0" presStyleCnt="1" custScaleX="13727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2D55AA3-467F-42AC-BC06-370DAA172A86}" type="pres">
      <dgm:prSet presAssocID="{BECAB3D9-3029-4E5C-8A69-36B082CA0CDA}" presName="rootConnector3" presStyleLbl="asst2" presStyleIdx="0" presStyleCnt="1"/>
      <dgm:spPr/>
      <dgm:t>
        <a:bodyPr/>
        <a:lstStyle/>
        <a:p>
          <a:endParaRPr lang="en-US"/>
        </a:p>
      </dgm:t>
    </dgm:pt>
    <dgm:pt modelId="{C1E8D9E2-BD1B-430F-88DF-0025B638DB0A}" type="pres">
      <dgm:prSet presAssocID="{BECAB3D9-3029-4E5C-8A69-36B082CA0CDA}" presName="hierChild6" presStyleCnt="0"/>
      <dgm:spPr/>
      <dgm:t>
        <a:bodyPr/>
        <a:lstStyle/>
        <a:p>
          <a:endParaRPr lang="en-US"/>
        </a:p>
      </dgm:t>
    </dgm:pt>
    <dgm:pt modelId="{55D81DC9-BB58-403B-9235-E0D559E98E60}" type="pres">
      <dgm:prSet presAssocID="{BECAB3D9-3029-4E5C-8A69-36B082CA0CDA}" presName="hierChild7" presStyleCnt="0"/>
      <dgm:spPr/>
      <dgm:t>
        <a:bodyPr/>
        <a:lstStyle/>
        <a:p>
          <a:endParaRPr lang="en-US"/>
        </a:p>
      </dgm:t>
    </dgm:pt>
    <dgm:pt modelId="{9DB40158-3C22-4509-8DB2-A275E870AC63}" type="pres">
      <dgm:prSet presAssocID="{8016F5A0-F3B2-406B-BC11-9ECB02894792}" presName="hierChild3" presStyleCnt="0"/>
      <dgm:spPr/>
    </dgm:pt>
  </dgm:ptLst>
  <dgm:cxnLst>
    <dgm:cxn modelId="{C63A3C20-A8B6-41D7-AD6E-FE0CA9737994}" srcId="{51AF707B-6A53-40D5-88EB-4B1DD232B51E}" destId="{F6F92C87-9954-4B06-B61F-B663E6455519}" srcOrd="1" destOrd="0" parTransId="{D8C5E0CD-20CC-44BC-AC86-F611E9244D00}" sibTransId="{DF8A09DE-9469-4505-AB73-9904202682EC}"/>
    <dgm:cxn modelId="{B3E93C30-9081-4A75-9813-9F88F932FC24}" srcId="{8016F5A0-F3B2-406B-BC11-9ECB02894792}" destId="{38365A4A-80DF-45D6-9896-E925DEC4F1AB}" srcOrd="0" destOrd="0" parTransId="{285FF1A5-7F4A-4A50-B2D8-40D670334C87}" sibTransId="{E56E3317-0AE8-4403-AFA8-F04BDC567135}"/>
    <dgm:cxn modelId="{48C0677B-37CC-4C1A-868F-7B11ED2B45C0}" type="presOf" srcId="{DE42C1ED-DE77-4C2C-8D8C-8755A66AD84F}" destId="{E5E6EA7C-8513-43E5-A286-EE942BD49CA4}" srcOrd="0" destOrd="0" presId="urn:microsoft.com/office/officeart/2005/8/layout/orgChart1"/>
    <dgm:cxn modelId="{A4ABD857-CB69-4064-A916-462AF92698F8}" type="presOf" srcId="{51AF707B-6A53-40D5-88EB-4B1DD232B51E}" destId="{78EA8767-A73E-4479-847F-A86B2E53A4B8}" srcOrd="0" destOrd="0" presId="urn:microsoft.com/office/officeart/2005/8/layout/orgChart1"/>
    <dgm:cxn modelId="{3CECBED8-8E61-4115-9335-1BC3BD547865}" type="presOf" srcId="{08076109-7CC4-40B2-B662-D9C4A9BEFDB7}" destId="{BB55CFE1-EB19-4CAF-B057-A0A072A7A44F}" srcOrd="0" destOrd="0" presId="urn:microsoft.com/office/officeart/2005/8/layout/orgChart1"/>
    <dgm:cxn modelId="{5A433069-135B-4C21-80A7-24741EF7C442}" type="presOf" srcId="{DA4602B1-3038-44A9-B1EA-2690EF33877D}" destId="{9F8DEE30-3F93-4B8E-9ED9-9F499C6FA059}" srcOrd="0" destOrd="0" presId="urn:microsoft.com/office/officeart/2005/8/layout/orgChart1"/>
    <dgm:cxn modelId="{AECC6E91-038B-4DCF-91BC-B99CA70192BE}" type="presOf" srcId="{DBC64622-6C74-4419-8B33-148BA16D7D2F}" destId="{5B9B2CEC-5F6B-4588-86AA-F0906383BEC4}" srcOrd="0" destOrd="0" presId="urn:microsoft.com/office/officeart/2005/8/layout/orgChart1"/>
    <dgm:cxn modelId="{042788E2-33EF-4910-93F7-1D3B2839F1FB}" type="presOf" srcId="{7F6AC479-1C34-4309-97C0-FAFE820E19F4}" destId="{23F858DB-1F42-4B42-B9BB-F58BB641DE60}" srcOrd="0" destOrd="0" presId="urn:microsoft.com/office/officeart/2005/8/layout/orgChart1"/>
    <dgm:cxn modelId="{93C9421F-2612-40A7-A150-5CAFF4CCE760}" type="presOf" srcId="{38365A4A-80DF-45D6-9896-E925DEC4F1AB}" destId="{3C796847-E002-451F-938B-8D1C74689AF2}" srcOrd="0" destOrd="0" presId="urn:microsoft.com/office/officeart/2005/8/layout/orgChart1"/>
    <dgm:cxn modelId="{1700BCE1-82B2-4346-B418-8A4B48995045}" type="presOf" srcId="{BECAB3D9-3029-4E5C-8A69-36B082CA0CDA}" destId="{5090DB64-641E-4D9D-B1F3-51F3FDAF61B0}" srcOrd="0" destOrd="0" presId="urn:microsoft.com/office/officeart/2005/8/layout/orgChart1"/>
    <dgm:cxn modelId="{7AF16E89-D9EA-43A0-92CC-0CA16F81D857}" type="presOf" srcId="{416BA178-D017-4440-889B-A23BDCEE1F72}" destId="{3F676646-C4D2-454C-B229-B9E2465B09A0}" srcOrd="0" destOrd="0" presId="urn:microsoft.com/office/officeart/2005/8/layout/orgChart1"/>
    <dgm:cxn modelId="{636E9550-7928-443D-9902-379A269555BC}" type="presOf" srcId="{EEAD57DB-AB9C-4C2B-98C4-69921C46232D}" destId="{76072FA5-464E-4EDB-A759-A796D2BBEC00}" srcOrd="1" destOrd="0" presId="urn:microsoft.com/office/officeart/2005/8/layout/orgChart1"/>
    <dgm:cxn modelId="{FE487F75-24E7-4D23-A3B8-87B8F615C51A}" type="presOf" srcId="{D8C5E0CD-20CC-44BC-AC86-F611E9244D00}" destId="{7C7B40D5-5A9F-490D-B7F7-1136E5D0AEBC}" srcOrd="0" destOrd="0" presId="urn:microsoft.com/office/officeart/2005/8/layout/orgChart1"/>
    <dgm:cxn modelId="{1D460974-C959-4017-81B8-0589257B6755}" type="presOf" srcId="{D7056E11-B444-4797-ACB9-0D0AAD55C3C6}" destId="{2E862AAE-A205-467C-9721-3799DE34781B}" srcOrd="0" destOrd="0" presId="urn:microsoft.com/office/officeart/2005/8/layout/orgChart1"/>
    <dgm:cxn modelId="{83E4E6AE-C093-4E6C-91A1-6CFA06E84555}" type="presOf" srcId="{F3F27C25-38C0-4B5D-AF17-ADB4F3DFDABE}" destId="{FB65180F-D988-45BD-A4C3-60D2B41195B1}" srcOrd="0" destOrd="0" presId="urn:microsoft.com/office/officeart/2005/8/layout/orgChart1"/>
    <dgm:cxn modelId="{4A43E06F-05DA-47A9-BB8E-C6A1799D880A}" srcId="{A330E12D-35C1-4D35-96C9-0A2D8E887DF7}" destId="{DE42C1ED-DE77-4C2C-8D8C-8755A66AD84F}" srcOrd="0" destOrd="0" parTransId="{7F6AC479-1C34-4309-97C0-FAFE820E19F4}" sibTransId="{68ABB095-2CAA-4066-A8E9-B6084C6BDAE7}"/>
    <dgm:cxn modelId="{8591A30B-02BE-444D-993C-DA9D220AE208}" type="presOf" srcId="{2E02087C-2236-453B-8772-0C10BD7FA479}" destId="{C19D79E0-C0FF-475E-9E47-F2C8E9BC12B0}" srcOrd="0" destOrd="0" presId="urn:microsoft.com/office/officeart/2005/8/layout/orgChart1"/>
    <dgm:cxn modelId="{DA2A03E2-1AD5-4D8E-A99E-C16B536D2CA7}" type="presOf" srcId="{A330E12D-35C1-4D35-96C9-0A2D8E887DF7}" destId="{7664F75D-0C0B-498E-8226-016B2DC647F1}" srcOrd="0" destOrd="0" presId="urn:microsoft.com/office/officeart/2005/8/layout/orgChart1"/>
    <dgm:cxn modelId="{EB3DDA10-FD5D-494E-9DEF-68F0D9ECB061}" type="presOf" srcId="{51AF707B-6A53-40D5-88EB-4B1DD232B51E}" destId="{3F3C0179-01FB-4CA5-93B8-E46DE7877D1E}" srcOrd="1" destOrd="0" presId="urn:microsoft.com/office/officeart/2005/8/layout/orgChart1"/>
    <dgm:cxn modelId="{CC2DB353-3CDA-406B-90A7-069783173419}" type="presOf" srcId="{F6F92C87-9954-4B06-B61F-B663E6455519}" destId="{F6EA5022-7C7D-4790-84A3-C8BB2E906B24}" srcOrd="0" destOrd="0" presId="urn:microsoft.com/office/officeart/2005/8/layout/orgChart1"/>
    <dgm:cxn modelId="{E7CEEAF9-1F21-44AF-9664-A50D837EDB1E}" type="presOf" srcId="{416BA178-D017-4440-889B-A23BDCEE1F72}" destId="{BD58BEC7-1799-4F5B-B540-0C21EEC2DFB6}" srcOrd="1" destOrd="0" presId="urn:microsoft.com/office/officeart/2005/8/layout/orgChart1"/>
    <dgm:cxn modelId="{0B74B72F-3EA5-452E-AF74-4BB5627880A4}" type="presOf" srcId="{38365A4A-80DF-45D6-9896-E925DEC4F1AB}" destId="{F7722D41-F94B-4717-B8C1-6E25C541449C}" srcOrd="1" destOrd="0" presId="urn:microsoft.com/office/officeart/2005/8/layout/orgChart1"/>
    <dgm:cxn modelId="{1DD53EAC-6078-4185-9448-7443171EEBBF}" type="presOf" srcId="{736A8C04-39CB-4192-AA98-74CFBEE51521}" destId="{8F99171B-91FA-4318-A0B7-49EBD9BB505B}" srcOrd="1" destOrd="0" presId="urn:microsoft.com/office/officeart/2005/8/layout/orgChart1"/>
    <dgm:cxn modelId="{074C9509-41FB-4507-A0AB-197C6509B46B}" type="presOf" srcId="{E7FD103A-4EE2-45DF-BFBB-991A472C7F6F}" destId="{5FA63A7D-FEBE-4F36-9DCE-E2B074C29E3F}" srcOrd="0" destOrd="0" presId="urn:microsoft.com/office/officeart/2005/8/layout/orgChart1"/>
    <dgm:cxn modelId="{FF8BF7B5-3FAC-4F92-8355-C39BD15920C2}" srcId="{51AF707B-6A53-40D5-88EB-4B1DD232B51E}" destId="{35F54BF8-63CE-489C-A690-8D0687541F86}" srcOrd="2" destOrd="0" parTransId="{2E02087C-2236-453B-8772-0C10BD7FA479}" sibTransId="{1581FD9C-CE4C-448A-AE65-5994E3486027}"/>
    <dgm:cxn modelId="{0A8C9C1D-A014-489D-9617-856857763B41}" type="presOf" srcId="{3CE7479F-0E16-4DA2-A5C2-B4D08C18DF30}" destId="{8D109F98-1DE7-419D-8D29-DFB57FD77A99}" srcOrd="1" destOrd="0" presId="urn:microsoft.com/office/officeart/2005/8/layout/orgChart1"/>
    <dgm:cxn modelId="{617F7BD2-51B3-4658-B402-508DE0BDFA9E}" type="presOf" srcId="{EEAD57DB-AB9C-4C2B-98C4-69921C46232D}" destId="{051311A0-6AB0-4397-B783-2D8E1E88803B}" srcOrd="0" destOrd="0" presId="urn:microsoft.com/office/officeart/2005/8/layout/orgChart1"/>
    <dgm:cxn modelId="{3B1AE916-D612-42C6-90CA-6ACC4AB08F6F}" srcId="{51AF707B-6A53-40D5-88EB-4B1DD232B51E}" destId="{DA4602B1-3038-44A9-B1EA-2690EF33877D}" srcOrd="0" destOrd="0" parTransId="{08076109-7CC4-40B2-B662-D9C4A9BEFDB7}" sibTransId="{4DB7B0A4-9D21-4303-ACE6-AF2A4629C58B}"/>
    <dgm:cxn modelId="{0E67B45F-58B2-4E7D-B9A0-EB7ADB735146}" type="presOf" srcId="{736A8C04-39CB-4192-AA98-74CFBEE51521}" destId="{E18A3F9B-8414-4E77-9CC4-141B8292892F}" srcOrd="0" destOrd="0" presId="urn:microsoft.com/office/officeart/2005/8/layout/orgChart1"/>
    <dgm:cxn modelId="{51F053A8-9EFC-44D5-B678-5184CAD03F11}" type="presOf" srcId="{B21FDD3D-F590-44AC-8113-C143CC5FD151}" destId="{EDA37491-4A5D-4BD2-AB0C-707B13EC6FE3}" srcOrd="0" destOrd="0" presId="urn:microsoft.com/office/officeart/2005/8/layout/orgChart1"/>
    <dgm:cxn modelId="{423CF278-763A-47E6-909F-272E86D59397}" srcId="{38365A4A-80DF-45D6-9896-E925DEC4F1AB}" destId="{51AF707B-6A53-40D5-88EB-4B1DD232B51E}" srcOrd="0" destOrd="0" parTransId="{AC239935-AE1F-478B-B760-82304C1DC0C6}" sibTransId="{18CC72D8-18BF-4E85-B6F5-903775089EB6}"/>
    <dgm:cxn modelId="{66EE6412-6D52-4142-BD2E-CF89D281D8FB}" type="presOf" srcId="{F6F92C87-9954-4B06-B61F-B663E6455519}" destId="{94BBFE25-3FA7-4397-8C0D-10E26D7D1FB7}" srcOrd="1" destOrd="0" presId="urn:microsoft.com/office/officeart/2005/8/layout/orgChart1"/>
    <dgm:cxn modelId="{DA5ACB16-40C5-4AA3-A2FA-225673BA2243}" srcId="{38365A4A-80DF-45D6-9896-E925DEC4F1AB}" destId="{BECAB3D9-3029-4E5C-8A69-36B082CA0CDA}" srcOrd="1" destOrd="0" parTransId="{DBC64622-6C74-4419-8B33-148BA16D7D2F}" sibTransId="{6FED13A4-DBE5-46A6-B342-4702E3603855}"/>
    <dgm:cxn modelId="{96B5C43F-4EF0-497E-AF3A-62F94A081FA9}" type="presOf" srcId="{8016F5A0-F3B2-406B-BC11-9ECB02894792}" destId="{5F23739A-2C08-4FF7-818D-035DD4DA1D4E}" srcOrd="1" destOrd="0" presId="urn:microsoft.com/office/officeart/2005/8/layout/orgChart1"/>
    <dgm:cxn modelId="{1BC2E24C-B9E7-4EF3-8DD6-5C57222A5FC6}" type="presOf" srcId="{AC239935-AE1F-478B-B760-82304C1DC0C6}" destId="{04186AF2-04AC-4A77-A8A6-1B240DA4592C}" srcOrd="0" destOrd="0" presId="urn:microsoft.com/office/officeart/2005/8/layout/orgChart1"/>
    <dgm:cxn modelId="{A39B7BE5-071C-454F-A70A-995963C3B9C1}" type="presOf" srcId="{DE42C1ED-DE77-4C2C-8D8C-8755A66AD84F}" destId="{63B0C457-B799-41EF-8642-19AF3D50CBF9}" srcOrd="1" destOrd="0" presId="urn:microsoft.com/office/officeart/2005/8/layout/orgChart1"/>
    <dgm:cxn modelId="{99F341F2-2A70-40CD-ACC4-A5740A13D6F5}" type="presOf" srcId="{BECAB3D9-3029-4E5C-8A69-36B082CA0CDA}" destId="{42D55AA3-467F-42AC-BC06-370DAA172A86}" srcOrd="1" destOrd="0" presId="urn:microsoft.com/office/officeart/2005/8/layout/orgChart1"/>
    <dgm:cxn modelId="{BFC8CD01-E894-43BA-B449-F5FFA1AEE9A5}" type="presOf" srcId="{35F54BF8-63CE-489C-A690-8D0687541F86}" destId="{4ED2561B-67B0-48B5-B5D1-2273D24BA8B1}" srcOrd="1" destOrd="0" presId="urn:microsoft.com/office/officeart/2005/8/layout/orgChart1"/>
    <dgm:cxn modelId="{E875C562-B092-4C3A-B9E7-DD8470BB4D55}" type="presOf" srcId="{461D8DD2-42BB-4E97-9084-676AC2205D5F}" destId="{3F23D286-8042-481A-BFAC-6A12072AAC69}" srcOrd="0" destOrd="0" presId="urn:microsoft.com/office/officeart/2005/8/layout/orgChart1"/>
    <dgm:cxn modelId="{C59FF11C-3488-4408-B58D-18764931807D}" type="presOf" srcId="{DA4602B1-3038-44A9-B1EA-2690EF33877D}" destId="{CBC537A3-2F63-48CF-8352-3414E3EAF7F1}" srcOrd="1" destOrd="0" presId="urn:microsoft.com/office/officeart/2005/8/layout/orgChart1"/>
    <dgm:cxn modelId="{CC3A8DC9-28EB-4E87-BA92-A98336B0FABA}" srcId="{38365A4A-80DF-45D6-9896-E925DEC4F1AB}" destId="{A330E12D-35C1-4D35-96C9-0A2D8E887DF7}" srcOrd="2" destOrd="0" parTransId="{461D8DD2-42BB-4E97-9084-676AC2205D5F}" sibTransId="{FDB031B6-3BB6-4633-85D7-C42A7FFDFBD2}"/>
    <dgm:cxn modelId="{D50233AD-55D7-432B-91E7-251A64D6DBB2}" type="presOf" srcId="{3CE7479F-0E16-4DA2-A5C2-B4D08C18DF30}" destId="{7F2717AD-EA56-4A18-89C9-D69A0CA78C16}" srcOrd="0" destOrd="0" presId="urn:microsoft.com/office/officeart/2005/8/layout/orgChart1"/>
    <dgm:cxn modelId="{2F5EEAE9-357A-4347-9866-C1FB7B4DD879}" srcId="{DA4602B1-3038-44A9-B1EA-2690EF33877D}" destId="{3CE7479F-0E16-4DA2-A5C2-B4D08C18DF30}" srcOrd="0" destOrd="0" parTransId="{F3F27C25-38C0-4B5D-AF17-ADB4F3DFDABE}" sibTransId="{6D6576E3-1F54-4EAA-B8AC-FDDAB850B721}"/>
    <dgm:cxn modelId="{A904D144-74B5-4F49-88AD-8AD0B4B85174}" type="presOf" srcId="{258C93BA-89EA-4299-A003-8CE1E6021FD8}" destId="{CE4400DF-C056-46D8-9C7B-0B4DCBFFBB7D}" srcOrd="0" destOrd="0" presId="urn:microsoft.com/office/officeart/2005/8/layout/orgChart1"/>
    <dgm:cxn modelId="{1A784777-6BF3-44C4-8D5B-075BFB6081E8}" srcId="{DA4602B1-3038-44A9-B1EA-2690EF33877D}" destId="{416BA178-D017-4440-889B-A23BDCEE1F72}" srcOrd="1" destOrd="0" parTransId="{258C93BA-89EA-4299-A003-8CE1E6021FD8}" sibTransId="{15C52AD0-B6A0-4FEA-A20D-F511691D0C74}"/>
    <dgm:cxn modelId="{801C19AD-376E-4BA0-9AA8-41C4D2BEBF5C}" srcId="{51AF707B-6A53-40D5-88EB-4B1DD232B51E}" destId="{736A8C04-39CB-4192-AA98-74CFBEE51521}" srcOrd="3" destOrd="0" parTransId="{E7FD103A-4EE2-45DF-BFBB-991A472C7F6F}" sibTransId="{737A9900-6B68-4AA0-B9D5-5AF4867D4E02}"/>
    <dgm:cxn modelId="{768E698B-0DDB-4B84-82AC-BDA396411E02}" type="presOf" srcId="{35F54BF8-63CE-489C-A690-8D0687541F86}" destId="{A7720EB1-B09C-4E8C-A83F-EC27AD48BECA}" srcOrd="0" destOrd="0" presId="urn:microsoft.com/office/officeart/2005/8/layout/orgChart1"/>
    <dgm:cxn modelId="{546B76F7-EDBE-44E5-9625-EDBAA7BC93B3}" srcId="{B21FDD3D-F590-44AC-8113-C143CC5FD151}" destId="{8016F5A0-F3B2-406B-BC11-9ECB02894792}" srcOrd="0" destOrd="0" parTransId="{FFCFE9CC-4E96-4D25-BCB3-69B01E6ECA0C}" sibTransId="{858CCD90-12C8-490D-A655-13142AB0B010}"/>
    <dgm:cxn modelId="{A80EA669-7FDD-44F5-90BD-751149FF529B}" type="presOf" srcId="{A330E12D-35C1-4D35-96C9-0A2D8E887DF7}" destId="{085F0680-21CC-4522-8800-2B8D3FBD7193}" srcOrd="1" destOrd="0" presId="urn:microsoft.com/office/officeart/2005/8/layout/orgChart1"/>
    <dgm:cxn modelId="{BEFB199A-04D9-4E42-8506-5C7AE3F51BFE}" srcId="{A330E12D-35C1-4D35-96C9-0A2D8E887DF7}" destId="{EEAD57DB-AB9C-4C2B-98C4-69921C46232D}" srcOrd="1" destOrd="0" parTransId="{D7056E11-B444-4797-ACB9-0D0AAD55C3C6}" sibTransId="{794F09C6-B1AF-4C96-92E2-C63BC9FE0944}"/>
    <dgm:cxn modelId="{CF15C0C4-FA59-4775-8047-23E626BC345E}" type="presOf" srcId="{8016F5A0-F3B2-406B-BC11-9ECB02894792}" destId="{B69850B3-61A9-4071-972D-4C991C237A54}" srcOrd="0" destOrd="0" presId="urn:microsoft.com/office/officeart/2005/8/layout/orgChart1"/>
    <dgm:cxn modelId="{7A480E5D-17C1-4980-8FCD-7C8E8BF5210E}" type="presOf" srcId="{285FF1A5-7F4A-4A50-B2D8-40D670334C87}" destId="{B5A4135D-40EC-4D12-92F7-7D6A31FB9DA7}" srcOrd="0" destOrd="0" presId="urn:microsoft.com/office/officeart/2005/8/layout/orgChart1"/>
    <dgm:cxn modelId="{D1847A5B-E5ED-408F-9E2B-A15497285B0A}" type="presParOf" srcId="{EDA37491-4A5D-4BD2-AB0C-707B13EC6FE3}" destId="{967F452E-8D46-496F-A981-163A1D2578F4}" srcOrd="0" destOrd="0" presId="urn:microsoft.com/office/officeart/2005/8/layout/orgChart1"/>
    <dgm:cxn modelId="{6D040B24-AB1C-4B69-9D4F-08B80804E0DF}" type="presParOf" srcId="{967F452E-8D46-496F-A981-163A1D2578F4}" destId="{441A79B5-0A71-408F-B519-6F39174A0DC7}" srcOrd="0" destOrd="0" presId="urn:microsoft.com/office/officeart/2005/8/layout/orgChart1"/>
    <dgm:cxn modelId="{CFBBEF2E-9788-4DCA-8BF4-EB43F66697BA}" type="presParOf" srcId="{441A79B5-0A71-408F-B519-6F39174A0DC7}" destId="{B69850B3-61A9-4071-972D-4C991C237A54}" srcOrd="0" destOrd="0" presId="urn:microsoft.com/office/officeart/2005/8/layout/orgChart1"/>
    <dgm:cxn modelId="{4B59843B-61B8-43B5-AC85-88987128D697}" type="presParOf" srcId="{441A79B5-0A71-408F-B519-6F39174A0DC7}" destId="{5F23739A-2C08-4FF7-818D-035DD4DA1D4E}" srcOrd="1" destOrd="0" presId="urn:microsoft.com/office/officeart/2005/8/layout/orgChart1"/>
    <dgm:cxn modelId="{1A7BA6D8-518A-493C-B8D7-1A088621EB63}" type="presParOf" srcId="{967F452E-8D46-496F-A981-163A1D2578F4}" destId="{C87316E5-82DB-4167-AF8A-ABC9C43DFC06}" srcOrd="1" destOrd="0" presId="urn:microsoft.com/office/officeart/2005/8/layout/orgChart1"/>
    <dgm:cxn modelId="{F7DBA94A-8983-42A9-A9D9-55B4E299369B}" type="presParOf" srcId="{C87316E5-82DB-4167-AF8A-ABC9C43DFC06}" destId="{B5A4135D-40EC-4D12-92F7-7D6A31FB9DA7}" srcOrd="0" destOrd="0" presId="urn:microsoft.com/office/officeart/2005/8/layout/orgChart1"/>
    <dgm:cxn modelId="{EB7C5A0A-02F7-4B1C-9EBB-7810C5990218}" type="presParOf" srcId="{C87316E5-82DB-4167-AF8A-ABC9C43DFC06}" destId="{ACE33B9E-23A5-4B93-9926-47A1B00CE9A4}" srcOrd="1" destOrd="0" presId="urn:microsoft.com/office/officeart/2005/8/layout/orgChart1"/>
    <dgm:cxn modelId="{6A3A6243-8251-46AD-B8CE-E727F9185BD2}" type="presParOf" srcId="{ACE33B9E-23A5-4B93-9926-47A1B00CE9A4}" destId="{0ED1897C-F250-42CD-A02B-B6533F7681FD}" srcOrd="0" destOrd="0" presId="urn:microsoft.com/office/officeart/2005/8/layout/orgChart1"/>
    <dgm:cxn modelId="{CE63FCC3-5575-4C71-83CA-7C5AE5985C10}" type="presParOf" srcId="{0ED1897C-F250-42CD-A02B-B6533F7681FD}" destId="{3C796847-E002-451F-938B-8D1C74689AF2}" srcOrd="0" destOrd="0" presId="urn:microsoft.com/office/officeart/2005/8/layout/orgChart1"/>
    <dgm:cxn modelId="{FB9CBF6B-F403-4ED4-BD58-FA4D9E568351}" type="presParOf" srcId="{0ED1897C-F250-42CD-A02B-B6533F7681FD}" destId="{F7722D41-F94B-4717-B8C1-6E25C541449C}" srcOrd="1" destOrd="0" presId="urn:microsoft.com/office/officeart/2005/8/layout/orgChart1"/>
    <dgm:cxn modelId="{203530FF-AAEE-430E-927B-53B80776C839}" type="presParOf" srcId="{ACE33B9E-23A5-4B93-9926-47A1B00CE9A4}" destId="{8E5E87D5-4A6C-4DC2-A0A6-F4180423F9B2}" srcOrd="1" destOrd="0" presId="urn:microsoft.com/office/officeart/2005/8/layout/orgChart1"/>
    <dgm:cxn modelId="{EFF099C2-6150-4E24-8451-105FBFC2A6BF}" type="presParOf" srcId="{8E5E87D5-4A6C-4DC2-A0A6-F4180423F9B2}" destId="{04186AF2-04AC-4A77-A8A6-1B240DA4592C}" srcOrd="0" destOrd="0" presId="urn:microsoft.com/office/officeart/2005/8/layout/orgChart1"/>
    <dgm:cxn modelId="{3ED34A0A-7A53-4B89-858E-4EFA95B72F74}" type="presParOf" srcId="{8E5E87D5-4A6C-4DC2-A0A6-F4180423F9B2}" destId="{F4A09B1C-3ABB-4A7D-BC3E-D00D1FCB378A}" srcOrd="1" destOrd="0" presId="urn:microsoft.com/office/officeart/2005/8/layout/orgChart1"/>
    <dgm:cxn modelId="{3E00DE9B-30B7-49E6-A20C-2F6789A2F764}" type="presParOf" srcId="{F4A09B1C-3ABB-4A7D-BC3E-D00D1FCB378A}" destId="{E1913E79-4591-427D-80D4-CF153235E342}" srcOrd="0" destOrd="0" presId="urn:microsoft.com/office/officeart/2005/8/layout/orgChart1"/>
    <dgm:cxn modelId="{BDB8ADFD-E902-4786-B90A-7F86C2FFC1B9}" type="presParOf" srcId="{E1913E79-4591-427D-80D4-CF153235E342}" destId="{78EA8767-A73E-4479-847F-A86B2E53A4B8}" srcOrd="0" destOrd="0" presId="urn:microsoft.com/office/officeart/2005/8/layout/orgChart1"/>
    <dgm:cxn modelId="{D8C912FD-A475-459B-8318-DE57A97C803A}" type="presParOf" srcId="{E1913E79-4591-427D-80D4-CF153235E342}" destId="{3F3C0179-01FB-4CA5-93B8-E46DE7877D1E}" srcOrd="1" destOrd="0" presId="urn:microsoft.com/office/officeart/2005/8/layout/orgChart1"/>
    <dgm:cxn modelId="{11CBDA9B-9C25-4E53-879B-CE17DA3B2D74}" type="presParOf" srcId="{F4A09B1C-3ABB-4A7D-BC3E-D00D1FCB378A}" destId="{4EFEF5AD-6D7A-48DF-974F-1F33C2264DC5}" srcOrd="1" destOrd="0" presId="urn:microsoft.com/office/officeart/2005/8/layout/orgChart1"/>
    <dgm:cxn modelId="{7E3EC864-128F-44B9-AC55-B3A70B746B2A}" type="presParOf" srcId="{4EFEF5AD-6D7A-48DF-974F-1F33C2264DC5}" destId="{BB55CFE1-EB19-4CAF-B057-A0A072A7A44F}" srcOrd="0" destOrd="0" presId="urn:microsoft.com/office/officeart/2005/8/layout/orgChart1"/>
    <dgm:cxn modelId="{24F10DB0-2270-43EA-82EF-745B4A71FDA2}" type="presParOf" srcId="{4EFEF5AD-6D7A-48DF-974F-1F33C2264DC5}" destId="{404CDEF6-AEFD-40F6-A7E8-1F51E6ECF576}" srcOrd="1" destOrd="0" presId="urn:microsoft.com/office/officeart/2005/8/layout/orgChart1"/>
    <dgm:cxn modelId="{DC0CF12E-B2FD-45EE-94C5-BE32B07425D8}" type="presParOf" srcId="{404CDEF6-AEFD-40F6-A7E8-1F51E6ECF576}" destId="{D6055251-B5B9-4FA2-A6CE-535D4FE61657}" srcOrd="0" destOrd="0" presId="urn:microsoft.com/office/officeart/2005/8/layout/orgChart1"/>
    <dgm:cxn modelId="{F8C7E004-54DA-4140-AA05-0AACBA988D6F}" type="presParOf" srcId="{D6055251-B5B9-4FA2-A6CE-535D4FE61657}" destId="{9F8DEE30-3F93-4B8E-9ED9-9F499C6FA059}" srcOrd="0" destOrd="0" presId="urn:microsoft.com/office/officeart/2005/8/layout/orgChart1"/>
    <dgm:cxn modelId="{CC45278C-E64C-4632-9A06-7916886F169C}" type="presParOf" srcId="{D6055251-B5B9-4FA2-A6CE-535D4FE61657}" destId="{CBC537A3-2F63-48CF-8352-3414E3EAF7F1}" srcOrd="1" destOrd="0" presId="urn:microsoft.com/office/officeart/2005/8/layout/orgChart1"/>
    <dgm:cxn modelId="{287AD28D-075C-4B8A-A394-26F5C51367BB}" type="presParOf" srcId="{404CDEF6-AEFD-40F6-A7E8-1F51E6ECF576}" destId="{201154B6-4BDA-4E32-8705-3899781BC17E}" srcOrd="1" destOrd="0" presId="urn:microsoft.com/office/officeart/2005/8/layout/orgChart1"/>
    <dgm:cxn modelId="{5EDC0311-00BC-44B6-A0AB-05A3E14C1508}" type="presParOf" srcId="{201154B6-4BDA-4E32-8705-3899781BC17E}" destId="{FB65180F-D988-45BD-A4C3-60D2B41195B1}" srcOrd="0" destOrd="0" presId="urn:microsoft.com/office/officeart/2005/8/layout/orgChart1"/>
    <dgm:cxn modelId="{B2A6E320-BB10-4808-8861-BAA0D6A4E85D}" type="presParOf" srcId="{201154B6-4BDA-4E32-8705-3899781BC17E}" destId="{7F21D2F7-DE06-4082-B652-F85357D94E05}" srcOrd="1" destOrd="0" presId="urn:microsoft.com/office/officeart/2005/8/layout/orgChart1"/>
    <dgm:cxn modelId="{56A2138C-16E7-4B20-90B6-48D541BB5C67}" type="presParOf" srcId="{7F21D2F7-DE06-4082-B652-F85357D94E05}" destId="{78167430-100C-4C7F-B533-0EEECB881892}" srcOrd="0" destOrd="0" presId="urn:microsoft.com/office/officeart/2005/8/layout/orgChart1"/>
    <dgm:cxn modelId="{1C27F4F0-3661-4892-9BBF-DFAD89ABB10B}" type="presParOf" srcId="{78167430-100C-4C7F-B533-0EEECB881892}" destId="{7F2717AD-EA56-4A18-89C9-D69A0CA78C16}" srcOrd="0" destOrd="0" presId="urn:microsoft.com/office/officeart/2005/8/layout/orgChart1"/>
    <dgm:cxn modelId="{8C1DCF02-250E-47AA-A064-53024A5C9168}" type="presParOf" srcId="{78167430-100C-4C7F-B533-0EEECB881892}" destId="{8D109F98-1DE7-419D-8D29-DFB57FD77A99}" srcOrd="1" destOrd="0" presId="urn:microsoft.com/office/officeart/2005/8/layout/orgChart1"/>
    <dgm:cxn modelId="{03C30A6A-A942-4BE5-85FF-C5E3206EA608}" type="presParOf" srcId="{7F21D2F7-DE06-4082-B652-F85357D94E05}" destId="{E7C42893-B5EC-488C-AFF7-254AE62ABB92}" srcOrd="1" destOrd="0" presId="urn:microsoft.com/office/officeart/2005/8/layout/orgChart1"/>
    <dgm:cxn modelId="{809C99AD-BC29-4220-B1F3-0EBAD085F857}" type="presParOf" srcId="{7F21D2F7-DE06-4082-B652-F85357D94E05}" destId="{776F9680-DFC3-4F87-9DA8-162FBB53D9A8}" srcOrd="2" destOrd="0" presId="urn:microsoft.com/office/officeart/2005/8/layout/orgChart1"/>
    <dgm:cxn modelId="{E78B89B0-DA3B-4B66-92C0-CBEA7A9C10E0}" type="presParOf" srcId="{201154B6-4BDA-4E32-8705-3899781BC17E}" destId="{CE4400DF-C056-46D8-9C7B-0B4DCBFFBB7D}" srcOrd="2" destOrd="0" presId="urn:microsoft.com/office/officeart/2005/8/layout/orgChart1"/>
    <dgm:cxn modelId="{D3EB2897-FA0C-4F96-A861-ECB6D427ACE8}" type="presParOf" srcId="{201154B6-4BDA-4E32-8705-3899781BC17E}" destId="{03595183-EC5C-4331-8C14-8CB7051AE937}" srcOrd="3" destOrd="0" presId="urn:microsoft.com/office/officeart/2005/8/layout/orgChart1"/>
    <dgm:cxn modelId="{B72C2D9D-B084-4F80-BAFB-0ABC7F5C87C8}" type="presParOf" srcId="{03595183-EC5C-4331-8C14-8CB7051AE937}" destId="{2B62DAD6-0963-46B8-9B67-CB0F3BEDAE79}" srcOrd="0" destOrd="0" presId="urn:microsoft.com/office/officeart/2005/8/layout/orgChart1"/>
    <dgm:cxn modelId="{4197CB22-5777-42DD-8658-93BF5F112DB2}" type="presParOf" srcId="{2B62DAD6-0963-46B8-9B67-CB0F3BEDAE79}" destId="{3F676646-C4D2-454C-B229-B9E2465B09A0}" srcOrd="0" destOrd="0" presId="urn:microsoft.com/office/officeart/2005/8/layout/orgChart1"/>
    <dgm:cxn modelId="{11AFBF50-D890-4A83-8B47-6930EBF776AD}" type="presParOf" srcId="{2B62DAD6-0963-46B8-9B67-CB0F3BEDAE79}" destId="{BD58BEC7-1799-4F5B-B540-0C21EEC2DFB6}" srcOrd="1" destOrd="0" presId="urn:microsoft.com/office/officeart/2005/8/layout/orgChart1"/>
    <dgm:cxn modelId="{AD584D66-B203-4AF7-894D-6FE298879E1B}" type="presParOf" srcId="{03595183-EC5C-4331-8C14-8CB7051AE937}" destId="{6BFD494F-5155-4419-8634-EC7FB81ED880}" srcOrd="1" destOrd="0" presId="urn:microsoft.com/office/officeart/2005/8/layout/orgChart1"/>
    <dgm:cxn modelId="{494117B1-7F98-4FC6-A168-4243CCAEB189}" type="presParOf" srcId="{03595183-EC5C-4331-8C14-8CB7051AE937}" destId="{19F86D3D-352D-4117-B687-0CF6C27EA251}" srcOrd="2" destOrd="0" presId="urn:microsoft.com/office/officeart/2005/8/layout/orgChart1"/>
    <dgm:cxn modelId="{1666CD70-474E-41A9-AB66-BDD50F7EA9E6}" type="presParOf" srcId="{404CDEF6-AEFD-40F6-A7E8-1F51E6ECF576}" destId="{1B45775C-0A14-4DC8-9ED4-278379A51539}" srcOrd="2" destOrd="0" presId="urn:microsoft.com/office/officeart/2005/8/layout/orgChart1"/>
    <dgm:cxn modelId="{86DABDF4-8B14-4D26-8966-879B20A0E3DF}" type="presParOf" srcId="{4EFEF5AD-6D7A-48DF-974F-1F33C2264DC5}" destId="{7C7B40D5-5A9F-490D-B7F7-1136E5D0AEBC}" srcOrd="2" destOrd="0" presId="urn:microsoft.com/office/officeart/2005/8/layout/orgChart1"/>
    <dgm:cxn modelId="{4C603752-8238-4570-8295-5C6D3ADB0946}" type="presParOf" srcId="{4EFEF5AD-6D7A-48DF-974F-1F33C2264DC5}" destId="{B7B61764-98B3-4802-8D0D-E047C2F31C0D}" srcOrd="3" destOrd="0" presId="urn:microsoft.com/office/officeart/2005/8/layout/orgChart1"/>
    <dgm:cxn modelId="{14526C69-1C1A-4B1F-AFA9-2B524F4CAAF9}" type="presParOf" srcId="{B7B61764-98B3-4802-8D0D-E047C2F31C0D}" destId="{A167C870-A8D3-4719-8434-6867B7D522AE}" srcOrd="0" destOrd="0" presId="urn:microsoft.com/office/officeart/2005/8/layout/orgChart1"/>
    <dgm:cxn modelId="{506BB9E7-C804-4844-8930-17F085F46771}" type="presParOf" srcId="{A167C870-A8D3-4719-8434-6867B7D522AE}" destId="{F6EA5022-7C7D-4790-84A3-C8BB2E906B24}" srcOrd="0" destOrd="0" presId="urn:microsoft.com/office/officeart/2005/8/layout/orgChart1"/>
    <dgm:cxn modelId="{8EA77D9A-B8D1-4358-82AD-9BA84FC8B85A}" type="presParOf" srcId="{A167C870-A8D3-4719-8434-6867B7D522AE}" destId="{94BBFE25-3FA7-4397-8C0D-10E26D7D1FB7}" srcOrd="1" destOrd="0" presId="urn:microsoft.com/office/officeart/2005/8/layout/orgChart1"/>
    <dgm:cxn modelId="{6D8AA58E-CE24-4789-B7BB-8FC3C4B12F08}" type="presParOf" srcId="{B7B61764-98B3-4802-8D0D-E047C2F31C0D}" destId="{4030CADB-132A-4D30-A94B-95BFE1D2F997}" srcOrd="1" destOrd="0" presId="urn:microsoft.com/office/officeart/2005/8/layout/orgChart1"/>
    <dgm:cxn modelId="{74A7651A-D810-4312-9678-F42C913ABBD5}" type="presParOf" srcId="{B7B61764-98B3-4802-8D0D-E047C2F31C0D}" destId="{AA3BC0D7-D836-4218-95C6-423F9F1FC7C0}" srcOrd="2" destOrd="0" presId="urn:microsoft.com/office/officeart/2005/8/layout/orgChart1"/>
    <dgm:cxn modelId="{AE5CC22D-AF90-4187-9509-E74D9FD07A0F}" type="presParOf" srcId="{4EFEF5AD-6D7A-48DF-974F-1F33C2264DC5}" destId="{C19D79E0-C0FF-475E-9E47-F2C8E9BC12B0}" srcOrd="4" destOrd="0" presId="urn:microsoft.com/office/officeart/2005/8/layout/orgChart1"/>
    <dgm:cxn modelId="{3E6DFFE7-E0BB-45A8-B7A4-CD5E2BFE1347}" type="presParOf" srcId="{4EFEF5AD-6D7A-48DF-974F-1F33C2264DC5}" destId="{8FCAC326-7BDA-437B-B807-D504793786E2}" srcOrd="5" destOrd="0" presId="urn:microsoft.com/office/officeart/2005/8/layout/orgChart1"/>
    <dgm:cxn modelId="{61C7A12D-6F2C-4E27-8267-DCCE1C71387A}" type="presParOf" srcId="{8FCAC326-7BDA-437B-B807-D504793786E2}" destId="{28D87538-0F84-4432-91AB-B160BB6B907E}" srcOrd="0" destOrd="0" presId="urn:microsoft.com/office/officeart/2005/8/layout/orgChart1"/>
    <dgm:cxn modelId="{E97B473A-3F18-4264-8CAA-30491EC97F90}" type="presParOf" srcId="{28D87538-0F84-4432-91AB-B160BB6B907E}" destId="{A7720EB1-B09C-4E8C-A83F-EC27AD48BECA}" srcOrd="0" destOrd="0" presId="urn:microsoft.com/office/officeart/2005/8/layout/orgChart1"/>
    <dgm:cxn modelId="{D1965C9A-2BA4-48A8-969E-5319B64B3263}" type="presParOf" srcId="{28D87538-0F84-4432-91AB-B160BB6B907E}" destId="{4ED2561B-67B0-48B5-B5D1-2273D24BA8B1}" srcOrd="1" destOrd="0" presId="urn:microsoft.com/office/officeart/2005/8/layout/orgChart1"/>
    <dgm:cxn modelId="{27459210-1BE9-477A-A2A0-2081BAEB151D}" type="presParOf" srcId="{8FCAC326-7BDA-437B-B807-D504793786E2}" destId="{DAA7B24A-5D42-48CC-AD9B-F42BB661C321}" srcOrd="1" destOrd="0" presId="urn:microsoft.com/office/officeart/2005/8/layout/orgChart1"/>
    <dgm:cxn modelId="{34183449-5938-4FF2-B94C-2A8A8AF52667}" type="presParOf" srcId="{8FCAC326-7BDA-437B-B807-D504793786E2}" destId="{CEEA11B9-B909-403B-96ED-393A134BE7E2}" srcOrd="2" destOrd="0" presId="urn:microsoft.com/office/officeart/2005/8/layout/orgChart1"/>
    <dgm:cxn modelId="{D77440CF-CE47-42A6-A25D-E7231876AD3F}" type="presParOf" srcId="{4EFEF5AD-6D7A-48DF-974F-1F33C2264DC5}" destId="{5FA63A7D-FEBE-4F36-9DCE-E2B074C29E3F}" srcOrd="6" destOrd="0" presId="urn:microsoft.com/office/officeart/2005/8/layout/orgChart1"/>
    <dgm:cxn modelId="{4F907026-344B-48BC-8E6F-08903B5D7328}" type="presParOf" srcId="{4EFEF5AD-6D7A-48DF-974F-1F33C2264DC5}" destId="{165D3C1A-EBC2-4D76-A674-EDE2CDA4A5F3}" srcOrd="7" destOrd="0" presId="urn:microsoft.com/office/officeart/2005/8/layout/orgChart1"/>
    <dgm:cxn modelId="{15BE8BDB-3FF8-4C32-B6F9-8EDB8BFB360B}" type="presParOf" srcId="{165D3C1A-EBC2-4D76-A674-EDE2CDA4A5F3}" destId="{E41A5A34-0AEC-4AF0-883D-AB3D2F7B0533}" srcOrd="0" destOrd="0" presId="urn:microsoft.com/office/officeart/2005/8/layout/orgChart1"/>
    <dgm:cxn modelId="{C02EEC18-FC3C-4CA9-A992-0BA86678B917}" type="presParOf" srcId="{E41A5A34-0AEC-4AF0-883D-AB3D2F7B0533}" destId="{E18A3F9B-8414-4E77-9CC4-141B8292892F}" srcOrd="0" destOrd="0" presId="urn:microsoft.com/office/officeart/2005/8/layout/orgChart1"/>
    <dgm:cxn modelId="{A3EE8300-4B57-4113-8392-AE1BA5B2EA0A}" type="presParOf" srcId="{E41A5A34-0AEC-4AF0-883D-AB3D2F7B0533}" destId="{8F99171B-91FA-4318-A0B7-49EBD9BB505B}" srcOrd="1" destOrd="0" presId="urn:microsoft.com/office/officeart/2005/8/layout/orgChart1"/>
    <dgm:cxn modelId="{4B477AE2-0360-4662-960F-402EB6D078A8}" type="presParOf" srcId="{165D3C1A-EBC2-4D76-A674-EDE2CDA4A5F3}" destId="{E1503EFF-5097-48A6-89DE-1D10C914F064}" srcOrd="1" destOrd="0" presId="urn:microsoft.com/office/officeart/2005/8/layout/orgChart1"/>
    <dgm:cxn modelId="{50E74EF2-3737-4DC2-969C-903B2271C7FD}" type="presParOf" srcId="{165D3C1A-EBC2-4D76-A674-EDE2CDA4A5F3}" destId="{804B7305-7E0D-49F4-94E5-378881308301}" srcOrd="2" destOrd="0" presId="urn:microsoft.com/office/officeart/2005/8/layout/orgChart1"/>
    <dgm:cxn modelId="{BDDC8EA0-B984-4225-9B38-BD0CBCBFB57C}" type="presParOf" srcId="{F4A09B1C-3ABB-4A7D-BC3E-D00D1FCB378A}" destId="{D456021B-BEB6-4FE4-99BD-95692B9F1A9E}" srcOrd="2" destOrd="0" presId="urn:microsoft.com/office/officeart/2005/8/layout/orgChart1"/>
    <dgm:cxn modelId="{E0032B66-3FBA-4081-A2A9-73AD776145FE}" type="presParOf" srcId="{8E5E87D5-4A6C-4DC2-A0A6-F4180423F9B2}" destId="{3F23D286-8042-481A-BFAC-6A12072AAC69}" srcOrd="2" destOrd="0" presId="urn:microsoft.com/office/officeart/2005/8/layout/orgChart1"/>
    <dgm:cxn modelId="{0C2D21AE-DF4D-45E3-A2B1-0734A8BDB778}" type="presParOf" srcId="{8E5E87D5-4A6C-4DC2-A0A6-F4180423F9B2}" destId="{DF1E0BF6-076B-4CE0-8EE5-C26D6AF589DD}" srcOrd="3" destOrd="0" presId="urn:microsoft.com/office/officeart/2005/8/layout/orgChart1"/>
    <dgm:cxn modelId="{A1D27977-CB67-48ED-8727-A5F384594FD5}" type="presParOf" srcId="{DF1E0BF6-076B-4CE0-8EE5-C26D6AF589DD}" destId="{28AA7C63-84EC-47AE-B037-28435185CBD5}" srcOrd="0" destOrd="0" presId="urn:microsoft.com/office/officeart/2005/8/layout/orgChart1"/>
    <dgm:cxn modelId="{7290E642-5734-438C-8413-41BBA38C16B4}" type="presParOf" srcId="{28AA7C63-84EC-47AE-B037-28435185CBD5}" destId="{7664F75D-0C0B-498E-8226-016B2DC647F1}" srcOrd="0" destOrd="0" presId="urn:microsoft.com/office/officeart/2005/8/layout/orgChart1"/>
    <dgm:cxn modelId="{91EB4204-B683-4071-B946-6491E691B863}" type="presParOf" srcId="{28AA7C63-84EC-47AE-B037-28435185CBD5}" destId="{085F0680-21CC-4522-8800-2B8D3FBD7193}" srcOrd="1" destOrd="0" presId="urn:microsoft.com/office/officeart/2005/8/layout/orgChart1"/>
    <dgm:cxn modelId="{1E0E4D86-AE62-4BC9-9104-6FB04E7110C1}" type="presParOf" srcId="{DF1E0BF6-076B-4CE0-8EE5-C26D6AF589DD}" destId="{0886347F-F43E-40BF-B689-18ED8C0735B9}" srcOrd="1" destOrd="0" presId="urn:microsoft.com/office/officeart/2005/8/layout/orgChart1"/>
    <dgm:cxn modelId="{3A41933A-7C5B-43D1-9D07-52B623A6DFD0}" type="presParOf" srcId="{0886347F-F43E-40BF-B689-18ED8C0735B9}" destId="{23F858DB-1F42-4B42-B9BB-F58BB641DE60}" srcOrd="0" destOrd="0" presId="urn:microsoft.com/office/officeart/2005/8/layout/orgChart1"/>
    <dgm:cxn modelId="{1F709B10-0D16-40E7-BAF8-F92B293D8E1A}" type="presParOf" srcId="{0886347F-F43E-40BF-B689-18ED8C0735B9}" destId="{FC96A08A-27AF-46AD-BC99-BB030969AA75}" srcOrd="1" destOrd="0" presId="urn:microsoft.com/office/officeart/2005/8/layout/orgChart1"/>
    <dgm:cxn modelId="{CC809A7B-C958-48E5-93EA-FD1BFC1C6537}" type="presParOf" srcId="{FC96A08A-27AF-46AD-BC99-BB030969AA75}" destId="{9BD9229F-1EF4-4A9E-8EAC-7E23B9977F6B}" srcOrd="0" destOrd="0" presId="urn:microsoft.com/office/officeart/2005/8/layout/orgChart1"/>
    <dgm:cxn modelId="{E1B52F59-AB30-464D-95A0-53EF4AF67998}" type="presParOf" srcId="{9BD9229F-1EF4-4A9E-8EAC-7E23B9977F6B}" destId="{E5E6EA7C-8513-43E5-A286-EE942BD49CA4}" srcOrd="0" destOrd="0" presId="urn:microsoft.com/office/officeart/2005/8/layout/orgChart1"/>
    <dgm:cxn modelId="{64A38BB8-C676-48A8-B7DA-964C630CF790}" type="presParOf" srcId="{9BD9229F-1EF4-4A9E-8EAC-7E23B9977F6B}" destId="{63B0C457-B799-41EF-8642-19AF3D50CBF9}" srcOrd="1" destOrd="0" presId="urn:microsoft.com/office/officeart/2005/8/layout/orgChart1"/>
    <dgm:cxn modelId="{129DC3AC-D161-4EE4-BD3C-074B8527ADE0}" type="presParOf" srcId="{FC96A08A-27AF-46AD-BC99-BB030969AA75}" destId="{8E7BFBFE-B23D-4BA9-9146-2A041BF876C5}" srcOrd="1" destOrd="0" presId="urn:microsoft.com/office/officeart/2005/8/layout/orgChart1"/>
    <dgm:cxn modelId="{C50224E7-1EBC-4A94-B55B-3957D188C82F}" type="presParOf" srcId="{FC96A08A-27AF-46AD-BC99-BB030969AA75}" destId="{8111BE79-74B2-464B-9C7D-343F9933B927}" srcOrd="2" destOrd="0" presId="urn:microsoft.com/office/officeart/2005/8/layout/orgChart1"/>
    <dgm:cxn modelId="{5EDA583D-280B-4D0D-944E-6DC8C29877C1}" type="presParOf" srcId="{0886347F-F43E-40BF-B689-18ED8C0735B9}" destId="{2E862AAE-A205-467C-9721-3799DE34781B}" srcOrd="2" destOrd="0" presId="urn:microsoft.com/office/officeart/2005/8/layout/orgChart1"/>
    <dgm:cxn modelId="{E39A151E-DB7E-4F12-A505-8997D95F3928}" type="presParOf" srcId="{0886347F-F43E-40BF-B689-18ED8C0735B9}" destId="{1C4B38C7-3AD3-4571-8B4B-3FA7F5A13AAB}" srcOrd="3" destOrd="0" presId="urn:microsoft.com/office/officeart/2005/8/layout/orgChart1"/>
    <dgm:cxn modelId="{ACA83BA1-A790-4767-8B87-0B1C9955DA3F}" type="presParOf" srcId="{1C4B38C7-3AD3-4571-8B4B-3FA7F5A13AAB}" destId="{D27E0799-2756-4EF9-A26F-12CEDCAB002C}" srcOrd="0" destOrd="0" presId="urn:microsoft.com/office/officeart/2005/8/layout/orgChart1"/>
    <dgm:cxn modelId="{21F4D8FD-2A23-42F9-BE41-5EBEE23DC8D2}" type="presParOf" srcId="{D27E0799-2756-4EF9-A26F-12CEDCAB002C}" destId="{051311A0-6AB0-4397-B783-2D8E1E88803B}" srcOrd="0" destOrd="0" presId="urn:microsoft.com/office/officeart/2005/8/layout/orgChart1"/>
    <dgm:cxn modelId="{18A7652F-9F04-444D-B3F4-246F75F31BBE}" type="presParOf" srcId="{D27E0799-2756-4EF9-A26F-12CEDCAB002C}" destId="{76072FA5-464E-4EDB-A759-A796D2BBEC00}" srcOrd="1" destOrd="0" presId="urn:microsoft.com/office/officeart/2005/8/layout/orgChart1"/>
    <dgm:cxn modelId="{5EE4D582-8D89-473F-B137-002C66ED64DA}" type="presParOf" srcId="{1C4B38C7-3AD3-4571-8B4B-3FA7F5A13AAB}" destId="{14DC23FA-9C22-45C3-9B75-EFA2E250E05F}" srcOrd="1" destOrd="0" presId="urn:microsoft.com/office/officeart/2005/8/layout/orgChart1"/>
    <dgm:cxn modelId="{0FA06BE2-2772-42E1-8E59-B7040CD8488B}" type="presParOf" srcId="{1C4B38C7-3AD3-4571-8B4B-3FA7F5A13AAB}" destId="{A07881D3-AEF3-4955-8516-DC7ED070ED42}" srcOrd="2" destOrd="0" presId="urn:microsoft.com/office/officeart/2005/8/layout/orgChart1"/>
    <dgm:cxn modelId="{DBF2DA8A-B725-4031-AD8D-8E2BB48D0086}" type="presParOf" srcId="{DF1E0BF6-076B-4CE0-8EE5-C26D6AF589DD}" destId="{D215D710-256B-403B-841E-67E1C465F726}" srcOrd="2" destOrd="0" presId="urn:microsoft.com/office/officeart/2005/8/layout/orgChart1"/>
    <dgm:cxn modelId="{F7F71F86-5DE6-43EC-81E9-142FBB3C7A43}" type="presParOf" srcId="{ACE33B9E-23A5-4B93-9926-47A1B00CE9A4}" destId="{EFDB176B-B553-4810-9F77-973F87BBCF90}" srcOrd="2" destOrd="0" presId="urn:microsoft.com/office/officeart/2005/8/layout/orgChart1"/>
    <dgm:cxn modelId="{55138290-7328-4090-9621-DF4C8E7B7E5C}" type="presParOf" srcId="{EFDB176B-B553-4810-9F77-973F87BBCF90}" destId="{5B9B2CEC-5F6B-4588-86AA-F0906383BEC4}" srcOrd="0" destOrd="0" presId="urn:microsoft.com/office/officeart/2005/8/layout/orgChart1"/>
    <dgm:cxn modelId="{93DF990D-1DE7-4482-BA20-D5FEE2B72443}" type="presParOf" srcId="{EFDB176B-B553-4810-9F77-973F87BBCF90}" destId="{8F5D81DB-A491-4EE2-9052-EFFE74153E2C}" srcOrd="1" destOrd="0" presId="urn:microsoft.com/office/officeart/2005/8/layout/orgChart1"/>
    <dgm:cxn modelId="{344A2836-9A74-439D-9B84-F109E0DD5DFE}" type="presParOf" srcId="{8F5D81DB-A491-4EE2-9052-EFFE74153E2C}" destId="{05661F28-63F4-4733-B206-ACC412B99AF5}" srcOrd="0" destOrd="0" presId="urn:microsoft.com/office/officeart/2005/8/layout/orgChart1"/>
    <dgm:cxn modelId="{644A6861-4D1D-4E05-B481-11BE42C71870}" type="presParOf" srcId="{05661F28-63F4-4733-B206-ACC412B99AF5}" destId="{5090DB64-641E-4D9D-B1F3-51F3FDAF61B0}" srcOrd="0" destOrd="0" presId="urn:microsoft.com/office/officeart/2005/8/layout/orgChart1"/>
    <dgm:cxn modelId="{40898288-3856-403E-97C5-A2ECAA91F7E9}" type="presParOf" srcId="{05661F28-63F4-4733-B206-ACC412B99AF5}" destId="{42D55AA3-467F-42AC-BC06-370DAA172A86}" srcOrd="1" destOrd="0" presId="urn:microsoft.com/office/officeart/2005/8/layout/orgChart1"/>
    <dgm:cxn modelId="{7C184F6F-4C96-4CF6-8AF4-0A24ED44488F}" type="presParOf" srcId="{8F5D81DB-A491-4EE2-9052-EFFE74153E2C}" destId="{C1E8D9E2-BD1B-430F-88DF-0025B638DB0A}" srcOrd="1" destOrd="0" presId="urn:microsoft.com/office/officeart/2005/8/layout/orgChart1"/>
    <dgm:cxn modelId="{863904BB-5389-4F43-9AC6-B857192EDE63}" type="presParOf" srcId="{8F5D81DB-A491-4EE2-9052-EFFE74153E2C}" destId="{55D81DC9-BB58-403B-9235-E0D559E98E60}" srcOrd="2" destOrd="0" presId="urn:microsoft.com/office/officeart/2005/8/layout/orgChart1"/>
    <dgm:cxn modelId="{E6062E60-F5F2-402A-91F2-0E0B19E0BAA6}" type="presParOf" srcId="{967F452E-8D46-496F-A981-163A1D2578F4}" destId="{9DB40158-3C22-4509-8DB2-A275E870AC6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C7C3BF3-AAF8-4327-A533-ED0F17FFC366}" type="doc">
      <dgm:prSet loTypeId="urn:microsoft.com/office/officeart/2005/8/layout/orgChart1" loCatId="hierarchy" qsTypeId="urn:microsoft.com/office/officeart/2005/8/quickstyle/simple3" qsCatId="simple" csTypeId="urn:microsoft.com/office/officeart/2005/8/colors/accent3_5" csCatId="accent3" phldr="1"/>
      <dgm:spPr/>
      <dgm:t>
        <a:bodyPr/>
        <a:lstStyle/>
        <a:p>
          <a:endParaRPr lang="en-US"/>
        </a:p>
      </dgm:t>
    </dgm:pt>
    <dgm:pt modelId="{EE34A9D9-62DD-4972-96D0-4672D9995426}">
      <dgm:prSet phldrT="[Text]" custT="1"/>
      <dgm:spPr/>
      <dgm:t>
        <a:bodyPr/>
        <a:lstStyle/>
        <a:p>
          <a:r>
            <a:rPr lang="en-US" sz="1100" dirty="0" smtClean="0"/>
            <a:t>Patrol</a:t>
          </a:r>
        </a:p>
        <a:p>
          <a:r>
            <a:rPr lang="en-US" sz="1100" dirty="0" smtClean="0"/>
            <a:t>Executive Lt. Chad Edwards</a:t>
          </a:r>
          <a:endParaRPr lang="en-US" sz="1100" dirty="0"/>
        </a:p>
      </dgm:t>
    </dgm:pt>
    <dgm:pt modelId="{DC85621A-48FD-476D-A626-A58555B346C9}" type="parTrans" cxnId="{0210EDE7-0941-4580-AFAD-B91E1E937488}">
      <dgm:prSet/>
      <dgm:spPr/>
      <dgm:t>
        <a:bodyPr/>
        <a:lstStyle/>
        <a:p>
          <a:endParaRPr lang="en-US" sz="900"/>
        </a:p>
      </dgm:t>
    </dgm:pt>
    <dgm:pt modelId="{AC5E0066-2856-46FA-8609-EB20CC6B773B}" type="sibTrans" cxnId="{0210EDE7-0941-4580-AFAD-B91E1E937488}">
      <dgm:prSet/>
      <dgm:spPr/>
      <dgm:t>
        <a:bodyPr/>
        <a:lstStyle/>
        <a:p>
          <a:endParaRPr lang="en-US" sz="900"/>
        </a:p>
      </dgm:t>
    </dgm:pt>
    <dgm:pt modelId="{835012FD-6D3B-41F0-8BA9-92225529FF12}" type="asst">
      <dgm:prSet phldrT="[Text]" custT="1"/>
      <dgm:spPr/>
      <dgm:t>
        <a:bodyPr/>
        <a:lstStyle/>
        <a:p>
          <a:r>
            <a:rPr lang="en-US" sz="900" dirty="0" smtClean="0"/>
            <a:t>Administrative Assistant</a:t>
          </a:r>
        </a:p>
        <a:p>
          <a:r>
            <a:rPr lang="en-US" sz="900" dirty="0" smtClean="0"/>
            <a:t>Kristie Jones</a:t>
          </a:r>
          <a:endParaRPr lang="en-US" sz="900" dirty="0"/>
        </a:p>
      </dgm:t>
    </dgm:pt>
    <dgm:pt modelId="{ECDDA8F9-FFCF-4E22-89B2-F135AB92ACE0}" type="parTrans" cxnId="{F9E3732A-9ED0-42FE-8200-D723841C1719}">
      <dgm:prSet/>
      <dgm:spPr/>
      <dgm:t>
        <a:bodyPr/>
        <a:lstStyle/>
        <a:p>
          <a:endParaRPr lang="en-US" sz="900"/>
        </a:p>
      </dgm:t>
    </dgm:pt>
    <dgm:pt modelId="{9586D036-09B1-4659-8E41-407728C33375}" type="sibTrans" cxnId="{F9E3732A-9ED0-42FE-8200-D723841C1719}">
      <dgm:prSet/>
      <dgm:spPr/>
      <dgm:t>
        <a:bodyPr/>
        <a:lstStyle/>
        <a:p>
          <a:endParaRPr lang="en-US" sz="900"/>
        </a:p>
      </dgm:t>
    </dgm:pt>
    <dgm:pt modelId="{07EACF80-228D-4E94-80E4-E322E41800F1}">
      <dgm:prSet phldrT="[Text]" custT="1"/>
      <dgm:spPr/>
      <dgm:t>
        <a:bodyPr/>
        <a:lstStyle/>
        <a:p>
          <a:r>
            <a:rPr lang="en-US" sz="1100" dirty="0" smtClean="0"/>
            <a:t>Adam Squad</a:t>
          </a:r>
        </a:p>
        <a:p>
          <a:r>
            <a:rPr lang="en-US" sz="1100" dirty="0" smtClean="0"/>
            <a:t>Lt. Preston Honeycutt</a:t>
          </a:r>
          <a:endParaRPr lang="en-US" sz="1100" dirty="0"/>
        </a:p>
      </dgm:t>
    </dgm:pt>
    <dgm:pt modelId="{C8C52B18-AAD5-41A1-B89E-BC8CE3EE022B}" type="parTrans" cxnId="{4A38B3FC-3429-4D72-B3DD-6B7528D18728}">
      <dgm:prSet/>
      <dgm:spPr/>
      <dgm:t>
        <a:bodyPr/>
        <a:lstStyle/>
        <a:p>
          <a:endParaRPr lang="en-US" sz="900"/>
        </a:p>
      </dgm:t>
    </dgm:pt>
    <dgm:pt modelId="{9FD68F95-E3B9-4646-A55C-4434500E4338}" type="sibTrans" cxnId="{4A38B3FC-3429-4D72-B3DD-6B7528D18728}">
      <dgm:prSet/>
      <dgm:spPr/>
      <dgm:t>
        <a:bodyPr/>
        <a:lstStyle/>
        <a:p>
          <a:endParaRPr lang="en-US" sz="900"/>
        </a:p>
      </dgm:t>
    </dgm:pt>
    <dgm:pt modelId="{8207202C-F2C8-4162-A331-A4CDB93656DA}">
      <dgm:prSet phldrT="[Text]" custT="1"/>
      <dgm:spPr/>
      <dgm:t>
        <a:bodyPr/>
        <a:lstStyle/>
        <a:p>
          <a:r>
            <a:rPr lang="en-US" sz="1100" dirty="0" smtClean="0"/>
            <a:t>Baker Squad</a:t>
          </a:r>
        </a:p>
        <a:p>
          <a:r>
            <a:rPr lang="en-US" sz="1100" i="0" dirty="0" smtClean="0"/>
            <a:t>Lt. James Redmon</a:t>
          </a:r>
          <a:endParaRPr lang="en-US" sz="1100" i="0" dirty="0"/>
        </a:p>
      </dgm:t>
    </dgm:pt>
    <dgm:pt modelId="{4F852D14-BCF0-4A5D-97F6-761527D4F6D5}" type="parTrans" cxnId="{1A50CF2B-2A53-4FE6-8FCE-E400CE0051C5}">
      <dgm:prSet/>
      <dgm:spPr/>
      <dgm:t>
        <a:bodyPr/>
        <a:lstStyle/>
        <a:p>
          <a:endParaRPr lang="en-US" sz="900"/>
        </a:p>
      </dgm:t>
    </dgm:pt>
    <dgm:pt modelId="{C1E085C2-DCAB-43EA-A9D5-411BFFA5A0C6}" type="sibTrans" cxnId="{1A50CF2B-2A53-4FE6-8FCE-E400CE0051C5}">
      <dgm:prSet/>
      <dgm:spPr/>
      <dgm:t>
        <a:bodyPr/>
        <a:lstStyle/>
        <a:p>
          <a:endParaRPr lang="en-US" sz="900"/>
        </a:p>
      </dgm:t>
    </dgm:pt>
    <dgm:pt modelId="{1B8DAF66-6EEC-49BA-9AD6-7E2AAE97F1A1}">
      <dgm:prSet phldrT="[Text]" custT="1"/>
      <dgm:spPr/>
      <dgm:t>
        <a:bodyPr/>
        <a:lstStyle/>
        <a:p>
          <a:r>
            <a:rPr lang="en-US" sz="1100" dirty="0" smtClean="0"/>
            <a:t>Charlie Squad</a:t>
          </a:r>
        </a:p>
        <a:p>
          <a:r>
            <a:rPr lang="en-US" sz="1100" dirty="0" smtClean="0"/>
            <a:t>Lt. Roger Warren</a:t>
          </a:r>
          <a:endParaRPr lang="en-US" sz="1100" dirty="0"/>
        </a:p>
      </dgm:t>
    </dgm:pt>
    <dgm:pt modelId="{0A2D6804-6341-4B47-85D8-D76995EB2615}" type="parTrans" cxnId="{C27537C6-DB2D-40B9-B55A-F2D97DB5D85E}">
      <dgm:prSet/>
      <dgm:spPr/>
      <dgm:t>
        <a:bodyPr/>
        <a:lstStyle/>
        <a:p>
          <a:endParaRPr lang="en-US" sz="900"/>
        </a:p>
      </dgm:t>
    </dgm:pt>
    <dgm:pt modelId="{BAD85D9E-FD23-466A-9FED-C4A82BE40DD7}" type="sibTrans" cxnId="{C27537C6-DB2D-40B9-B55A-F2D97DB5D85E}">
      <dgm:prSet/>
      <dgm:spPr/>
      <dgm:t>
        <a:bodyPr/>
        <a:lstStyle/>
        <a:p>
          <a:endParaRPr lang="en-US" sz="900"/>
        </a:p>
      </dgm:t>
    </dgm:pt>
    <dgm:pt modelId="{89295B9B-F5B7-4267-B1A8-156978BEA4AE}">
      <dgm:prSet custT="1"/>
      <dgm:spPr/>
      <dgm:t>
        <a:bodyPr/>
        <a:lstStyle/>
        <a:p>
          <a:r>
            <a:rPr lang="en-US" sz="1100" dirty="0" smtClean="0"/>
            <a:t>David Squad</a:t>
          </a:r>
        </a:p>
        <a:p>
          <a:r>
            <a:rPr lang="en-US" sz="1100" dirty="0" smtClean="0"/>
            <a:t>Lt. Matthew Kiser</a:t>
          </a:r>
          <a:endParaRPr lang="en-US" sz="1100" dirty="0"/>
        </a:p>
      </dgm:t>
    </dgm:pt>
    <dgm:pt modelId="{4C6CC9D4-66C6-46AD-A4D5-3674A5DC80A6}" type="parTrans" cxnId="{002E1C00-4F5E-4444-94F1-5C11B62787BF}">
      <dgm:prSet/>
      <dgm:spPr/>
      <dgm:t>
        <a:bodyPr/>
        <a:lstStyle/>
        <a:p>
          <a:endParaRPr lang="en-US" sz="900"/>
        </a:p>
      </dgm:t>
    </dgm:pt>
    <dgm:pt modelId="{D5E7B397-2769-4E31-B20E-1EACE451716C}" type="sibTrans" cxnId="{002E1C00-4F5E-4444-94F1-5C11B62787BF}">
      <dgm:prSet/>
      <dgm:spPr/>
      <dgm:t>
        <a:bodyPr/>
        <a:lstStyle/>
        <a:p>
          <a:endParaRPr lang="en-US" sz="900"/>
        </a:p>
      </dgm:t>
    </dgm:pt>
    <dgm:pt modelId="{1E8759E5-5113-49B3-AF0A-F1EF1A82B0DC}">
      <dgm:prSet custT="1"/>
      <dgm:spPr/>
      <dgm:t>
        <a:bodyPr/>
        <a:lstStyle/>
        <a:p>
          <a:r>
            <a:rPr lang="en-US" sz="1000" dirty="0" smtClean="0"/>
            <a:t>Sgt. Phillip Engle</a:t>
          </a:r>
        </a:p>
        <a:p>
          <a:r>
            <a:rPr lang="en-US" sz="1000" dirty="0" smtClean="0"/>
            <a:t>Sgt. Robin Hempel</a:t>
          </a:r>
        </a:p>
      </dgm:t>
    </dgm:pt>
    <dgm:pt modelId="{0AD53DCB-4BDC-4775-968F-C1363A016A53}" type="parTrans" cxnId="{A8770D9D-808C-497C-85FD-B58A25378947}">
      <dgm:prSet/>
      <dgm:spPr/>
      <dgm:t>
        <a:bodyPr/>
        <a:lstStyle/>
        <a:p>
          <a:endParaRPr lang="en-US" sz="900"/>
        </a:p>
      </dgm:t>
    </dgm:pt>
    <dgm:pt modelId="{BED0CE62-1EE4-4EFC-B70B-665CF1191AA9}" type="sibTrans" cxnId="{A8770D9D-808C-497C-85FD-B58A25378947}">
      <dgm:prSet/>
      <dgm:spPr/>
      <dgm:t>
        <a:bodyPr/>
        <a:lstStyle/>
        <a:p>
          <a:endParaRPr lang="en-US" sz="900"/>
        </a:p>
      </dgm:t>
    </dgm:pt>
    <dgm:pt modelId="{889367D2-A460-4A38-B726-8AD461365B61}">
      <dgm:prSet custT="1"/>
      <dgm:spPr/>
      <dgm:t>
        <a:bodyPr/>
        <a:lstStyle/>
        <a:p>
          <a:r>
            <a:rPr lang="en-US" sz="1000" dirty="0" smtClean="0"/>
            <a:t>Sgt. Jeff Eller</a:t>
          </a:r>
        </a:p>
        <a:p>
          <a:r>
            <a:rPr lang="en-US" sz="1000" dirty="0" err="1" smtClean="0"/>
            <a:t>Sgt</a:t>
          </a:r>
          <a:r>
            <a:rPr lang="en-US" sz="1000" dirty="0" smtClean="0"/>
            <a:t> Chad Walker</a:t>
          </a:r>
        </a:p>
      </dgm:t>
    </dgm:pt>
    <dgm:pt modelId="{4920CC0F-DB2C-4284-B811-0136B3193FDE}" type="parTrans" cxnId="{38878419-DF62-4312-B902-727709085A9E}">
      <dgm:prSet/>
      <dgm:spPr/>
      <dgm:t>
        <a:bodyPr/>
        <a:lstStyle/>
        <a:p>
          <a:endParaRPr lang="en-US" sz="900"/>
        </a:p>
      </dgm:t>
    </dgm:pt>
    <dgm:pt modelId="{7CEB950D-6057-43D8-A947-786AEDE95012}" type="sibTrans" cxnId="{38878419-DF62-4312-B902-727709085A9E}">
      <dgm:prSet/>
      <dgm:spPr/>
      <dgm:t>
        <a:bodyPr/>
        <a:lstStyle/>
        <a:p>
          <a:endParaRPr lang="en-US" sz="900"/>
        </a:p>
      </dgm:t>
    </dgm:pt>
    <dgm:pt modelId="{9D5742E8-B4EF-4A94-AFA1-B0C1E5CB192A}">
      <dgm:prSet custT="1"/>
      <dgm:spPr/>
      <dgm:t>
        <a:bodyPr/>
        <a:lstStyle/>
        <a:p>
          <a:r>
            <a:rPr lang="en-US" sz="1000" dirty="0" smtClean="0"/>
            <a:t>Sgt. Matt Howie</a:t>
          </a:r>
        </a:p>
        <a:p>
          <a:r>
            <a:rPr lang="en-US" sz="1000" dirty="0" smtClean="0"/>
            <a:t>Sgt. Richie Moffat</a:t>
          </a:r>
          <a:endParaRPr lang="en-US" sz="1000" dirty="0"/>
        </a:p>
      </dgm:t>
    </dgm:pt>
    <dgm:pt modelId="{F2C52E0B-ED01-4137-A708-3CA6E0B6E1E4}" type="parTrans" cxnId="{8ECB883F-0A72-444E-A2F1-C4BB8932BCB6}">
      <dgm:prSet/>
      <dgm:spPr/>
      <dgm:t>
        <a:bodyPr/>
        <a:lstStyle/>
        <a:p>
          <a:endParaRPr lang="en-US" sz="900"/>
        </a:p>
      </dgm:t>
    </dgm:pt>
    <dgm:pt modelId="{C28409C9-B096-4628-A6B9-0CEB6B3B41AB}" type="sibTrans" cxnId="{8ECB883F-0A72-444E-A2F1-C4BB8932BCB6}">
      <dgm:prSet/>
      <dgm:spPr/>
      <dgm:t>
        <a:bodyPr/>
        <a:lstStyle/>
        <a:p>
          <a:endParaRPr lang="en-US" sz="900"/>
        </a:p>
      </dgm:t>
    </dgm:pt>
    <dgm:pt modelId="{CB3A8EEA-DF94-4AFD-8B6E-0BCDE61B8225}">
      <dgm:prSet custT="1"/>
      <dgm:spPr/>
      <dgm:t>
        <a:bodyPr/>
        <a:lstStyle/>
        <a:p>
          <a:r>
            <a:rPr lang="en-US" sz="1000" dirty="0" smtClean="0"/>
            <a:t>Sgt. Nathan Ball</a:t>
          </a:r>
        </a:p>
        <a:p>
          <a:r>
            <a:rPr lang="en-US" sz="1000" dirty="0" smtClean="0"/>
            <a:t>Sgt. __________</a:t>
          </a:r>
          <a:endParaRPr lang="en-US" sz="1000" dirty="0"/>
        </a:p>
      </dgm:t>
    </dgm:pt>
    <dgm:pt modelId="{2DAE0ECB-FCA5-4C31-A303-DB1094AAD586}" type="parTrans" cxnId="{F446D10A-34EC-4CA6-9A37-3BD6BDD77449}">
      <dgm:prSet/>
      <dgm:spPr/>
      <dgm:t>
        <a:bodyPr/>
        <a:lstStyle/>
        <a:p>
          <a:endParaRPr lang="en-US" sz="900"/>
        </a:p>
      </dgm:t>
    </dgm:pt>
    <dgm:pt modelId="{7C7B04FC-C2BB-449A-8542-2565952C5484}" type="sibTrans" cxnId="{F446D10A-34EC-4CA6-9A37-3BD6BDD77449}">
      <dgm:prSet/>
      <dgm:spPr/>
      <dgm:t>
        <a:bodyPr/>
        <a:lstStyle/>
        <a:p>
          <a:endParaRPr lang="en-US" sz="900"/>
        </a:p>
      </dgm:t>
    </dgm:pt>
    <dgm:pt modelId="{C6E2CF91-438C-494F-AB99-0EB7C40AC87C}">
      <dgm:prSet custT="1"/>
      <dgm:spPr/>
      <dgm:t>
        <a:bodyPr/>
        <a:lstStyle/>
        <a:p>
          <a:r>
            <a:rPr lang="en-US" sz="1200" dirty="0" smtClean="0"/>
            <a:t>Enforcement &amp; Investigations</a:t>
          </a:r>
        </a:p>
        <a:p>
          <a:r>
            <a:rPr lang="en-US" sz="1200" dirty="0" smtClean="0"/>
            <a:t>Chief Don </a:t>
          </a:r>
          <a:r>
            <a:rPr lang="en-US" sz="1200" dirty="0" err="1" smtClean="0"/>
            <a:t>Eberhardt</a:t>
          </a:r>
          <a:endParaRPr lang="en-US" sz="1200" dirty="0"/>
        </a:p>
      </dgm:t>
    </dgm:pt>
    <dgm:pt modelId="{C6B43705-F2A9-411C-9446-774630F29443}" type="parTrans" cxnId="{0739BD83-EFB9-4509-8A9E-4E642881D838}">
      <dgm:prSet/>
      <dgm:spPr/>
      <dgm:t>
        <a:bodyPr/>
        <a:lstStyle/>
        <a:p>
          <a:endParaRPr lang="en-US" sz="900"/>
        </a:p>
      </dgm:t>
    </dgm:pt>
    <dgm:pt modelId="{5EA184B0-D1CA-494C-99CE-BB52314DFE7A}" type="sibTrans" cxnId="{0739BD83-EFB9-4509-8A9E-4E642881D838}">
      <dgm:prSet/>
      <dgm:spPr/>
      <dgm:t>
        <a:bodyPr/>
        <a:lstStyle/>
        <a:p>
          <a:endParaRPr lang="en-US" sz="900"/>
        </a:p>
      </dgm:t>
    </dgm:pt>
    <dgm:pt modelId="{2A46FDC1-7122-4224-862E-B5B3D62CFA31}" type="asst">
      <dgm:prSet custT="1"/>
      <dgm:spPr/>
      <dgm:t>
        <a:bodyPr/>
        <a:lstStyle/>
        <a:p>
          <a:r>
            <a:rPr lang="en-US" sz="1000" dirty="0" smtClean="0"/>
            <a:t>Deputy </a:t>
          </a:r>
        </a:p>
        <a:p>
          <a:r>
            <a:rPr lang="en-US" sz="1000" dirty="0" smtClean="0"/>
            <a:t>Front Desk Officer</a:t>
          </a:r>
          <a:endParaRPr lang="en-US" sz="1000" dirty="0"/>
        </a:p>
      </dgm:t>
    </dgm:pt>
    <dgm:pt modelId="{2D6FB0B0-9637-4751-99A8-355C82141766}" type="parTrans" cxnId="{819C51F4-A59B-4AB6-9A1F-E89EC5D6F852}">
      <dgm:prSet/>
      <dgm:spPr/>
      <dgm:t>
        <a:bodyPr/>
        <a:lstStyle/>
        <a:p>
          <a:endParaRPr lang="en-US"/>
        </a:p>
      </dgm:t>
    </dgm:pt>
    <dgm:pt modelId="{CE7E33BD-DD09-4911-9D78-193C08027102}" type="sibTrans" cxnId="{819C51F4-A59B-4AB6-9A1F-E89EC5D6F852}">
      <dgm:prSet/>
      <dgm:spPr/>
      <dgm:t>
        <a:bodyPr/>
        <a:lstStyle/>
        <a:p>
          <a:endParaRPr lang="en-US"/>
        </a:p>
      </dgm:t>
    </dgm:pt>
    <dgm:pt modelId="{DB68EDA7-A621-4356-A275-0344CA448A6A}">
      <dgm:prSet custT="1"/>
      <dgm:spPr/>
      <dgm:t>
        <a:bodyPr/>
        <a:lstStyle/>
        <a:p>
          <a:r>
            <a:rPr lang="en-US" sz="1200" dirty="0" smtClean="0"/>
            <a:t>Enforcement</a:t>
          </a:r>
        </a:p>
        <a:p>
          <a:r>
            <a:rPr lang="en-US" sz="1200" dirty="0" smtClean="0"/>
            <a:t>Captain Jeff Banks</a:t>
          </a:r>
          <a:endParaRPr lang="en-US" sz="1200" dirty="0"/>
        </a:p>
      </dgm:t>
    </dgm:pt>
    <dgm:pt modelId="{D43C7682-CADC-46D4-B107-512C572662C0}" type="parTrans" cxnId="{CF7582B8-F1FC-4759-80E1-0E5993539C88}">
      <dgm:prSet/>
      <dgm:spPr/>
      <dgm:t>
        <a:bodyPr/>
        <a:lstStyle/>
        <a:p>
          <a:endParaRPr lang="en-US"/>
        </a:p>
      </dgm:t>
    </dgm:pt>
    <dgm:pt modelId="{653CB861-CB4B-4A20-A035-B71FB31DB419}" type="sibTrans" cxnId="{CF7582B8-F1FC-4759-80E1-0E5993539C88}">
      <dgm:prSet/>
      <dgm:spPr/>
      <dgm:t>
        <a:bodyPr/>
        <a:lstStyle/>
        <a:p>
          <a:endParaRPr lang="en-US"/>
        </a:p>
      </dgm:t>
    </dgm:pt>
    <dgm:pt modelId="{7C2D3604-D16D-443F-AAEC-BB486173BE6F}">
      <dgm:prSet custT="1"/>
      <dgm:spPr/>
      <dgm:t>
        <a:bodyPr/>
        <a:lstStyle/>
        <a:p>
          <a:r>
            <a:rPr lang="en-US" sz="1100" dirty="0" smtClean="0"/>
            <a:t>Animal Services</a:t>
          </a:r>
        </a:p>
        <a:p>
          <a:r>
            <a:rPr lang="en-US" sz="1100" dirty="0" smtClean="0"/>
            <a:t>Sgt. Jim Robinson</a:t>
          </a:r>
          <a:endParaRPr lang="en-US" sz="1100" dirty="0"/>
        </a:p>
      </dgm:t>
    </dgm:pt>
    <dgm:pt modelId="{474FA819-8C51-4A46-A497-7CCCFC05CA01}" type="parTrans" cxnId="{EA10C17E-7134-4E7C-9BA0-97D381EE4B65}">
      <dgm:prSet/>
      <dgm:spPr/>
      <dgm:t>
        <a:bodyPr/>
        <a:lstStyle/>
        <a:p>
          <a:endParaRPr lang="en-US"/>
        </a:p>
      </dgm:t>
    </dgm:pt>
    <dgm:pt modelId="{C0BB3D4E-8DF8-4B57-98F0-8E277A6FD39A}" type="sibTrans" cxnId="{EA10C17E-7134-4E7C-9BA0-97D381EE4B65}">
      <dgm:prSet/>
      <dgm:spPr/>
      <dgm:t>
        <a:bodyPr/>
        <a:lstStyle/>
        <a:p>
          <a:endParaRPr lang="en-US"/>
        </a:p>
      </dgm:t>
    </dgm:pt>
    <dgm:pt modelId="{CF93239B-FB2F-46F8-9C49-5C4E69D32EFB}">
      <dgm:prSet/>
      <dgm:spPr/>
      <dgm:t>
        <a:bodyPr/>
        <a:lstStyle/>
        <a:p>
          <a:r>
            <a:rPr lang="en-US" dirty="0" smtClean="0"/>
            <a:t>Behavioral Health</a:t>
          </a:r>
        </a:p>
      </dgm:t>
    </dgm:pt>
    <dgm:pt modelId="{F094F518-D113-4102-8B1F-06CB2D16C2C0}" type="parTrans" cxnId="{B89F7AC6-4A84-4832-87E4-3C4F22856301}">
      <dgm:prSet/>
      <dgm:spPr/>
      <dgm:t>
        <a:bodyPr/>
        <a:lstStyle/>
        <a:p>
          <a:endParaRPr lang="en-US"/>
        </a:p>
      </dgm:t>
    </dgm:pt>
    <dgm:pt modelId="{5636FD46-B398-442F-BAA3-0C03157D6B08}" type="sibTrans" cxnId="{B89F7AC6-4A84-4832-87E4-3C4F22856301}">
      <dgm:prSet/>
      <dgm:spPr/>
      <dgm:t>
        <a:bodyPr/>
        <a:lstStyle/>
        <a:p>
          <a:endParaRPr lang="en-US"/>
        </a:p>
      </dgm:t>
    </dgm:pt>
    <dgm:pt modelId="{B39160B4-98DA-4D3B-9EF5-D0E294A5664F}">
      <dgm:prSet/>
      <dgm:spPr/>
      <dgm:t>
        <a:bodyPr/>
        <a:lstStyle/>
        <a:p>
          <a:r>
            <a:rPr lang="en-US" dirty="0" smtClean="0"/>
            <a:t>Behavioral Health</a:t>
          </a:r>
        </a:p>
      </dgm:t>
    </dgm:pt>
    <dgm:pt modelId="{50231CA0-6114-4C30-B91D-BA86F9DA7A80}" type="parTrans" cxnId="{CC94DDBF-C3FD-425A-AA2A-BF46EBE817F8}">
      <dgm:prSet/>
      <dgm:spPr/>
      <dgm:t>
        <a:bodyPr/>
        <a:lstStyle/>
        <a:p>
          <a:endParaRPr lang="en-US"/>
        </a:p>
      </dgm:t>
    </dgm:pt>
    <dgm:pt modelId="{7EF50F99-5522-48E2-BF5C-B1214A047C76}" type="sibTrans" cxnId="{CC94DDBF-C3FD-425A-AA2A-BF46EBE817F8}">
      <dgm:prSet/>
      <dgm:spPr/>
      <dgm:t>
        <a:bodyPr/>
        <a:lstStyle/>
        <a:p>
          <a:endParaRPr lang="en-US"/>
        </a:p>
      </dgm:t>
    </dgm:pt>
    <dgm:pt modelId="{144DFADC-29BA-43AD-A6DC-6D74A54966FD}">
      <dgm:prSet/>
      <dgm:spPr/>
      <dgm:t>
        <a:bodyPr/>
        <a:lstStyle/>
        <a:p>
          <a:endParaRPr lang="en-US" dirty="0" smtClean="0"/>
        </a:p>
        <a:p>
          <a:r>
            <a:rPr lang="en-US" dirty="0" smtClean="0"/>
            <a:t>Behavioral Health</a:t>
          </a:r>
        </a:p>
        <a:p>
          <a:endParaRPr lang="en-US" dirty="0"/>
        </a:p>
      </dgm:t>
    </dgm:pt>
    <dgm:pt modelId="{6331D7B4-2395-4961-BBA6-8FE8C922E56A}" type="parTrans" cxnId="{0EF6FA17-65BD-4779-8B24-A8B280DF5319}">
      <dgm:prSet/>
      <dgm:spPr/>
      <dgm:t>
        <a:bodyPr/>
        <a:lstStyle/>
        <a:p>
          <a:endParaRPr lang="en-US"/>
        </a:p>
      </dgm:t>
    </dgm:pt>
    <dgm:pt modelId="{B8523AD7-BB41-4B6E-BFF4-74DAC0EA8AEF}" type="sibTrans" cxnId="{0EF6FA17-65BD-4779-8B24-A8B280DF5319}">
      <dgm:prSet/>
      <dgm:spPr/>
      <dgm:t>
        <a:bodyPr/>
        <a:lstStyle/>
        <a:p>
          <a:endParaRPr lang="en-US"/>
        </a:p>
      </dgm:t>
    </dgm:pt>
    <dgm:pt modelId="{FD1B4170-66B9-4947-80E2-8BBC5073C39A}">
      <dgm:prSet/>
      <dgm:spPr/>
      <dgm:t>
        <a:bodyPr/>
        <a:lstStyle/>
        <a:p>
          <a:r>
            <a:rPr lang="en-US" dirty="0" smtClean="0"/>
            <a:t>Behavioral Health</a:t>
          </a:r>
        </a:p>
      </dgm:t>
    </dgm:pt>
    <dgm:pt modelId="{14EC5F23-C922-4A37-8755-E40A34EB3174}" type="parTrans" cxnId="{A7AFEB30-BB07-4E19-9521-5ED347C35730}">
      <dgm:prSet/>
      <dgm:spPr/>
      <dgm:t>
        <a:bodyPr/>
        <a:lstStyle/>
        <a:p>
          <a:endParaRPr lang="en-US"/>
        </a:p>
      </dgm:t>
    </dgm:pt>
    <dgm:pt modelId="{3CBFC15E-705C-40AB-80D4-71DDF48AC999}" type="sibTrans" cxnId="{A7AFEB30-BB07-4E19-9521-5ED347C35730}">
      <dgm:prSet/>
      <dgm:spPr/>
      <dgm:t>
        <a:bodyPr/>
        <a:lstStyle/>
        <a:p>
          <a:endParaRPr lang="en-US"/>
        </a:p>
      </dgm:t>
    </dgm:pt>
    <dgm:pt modelId="{D1F1A3A3-76C0-4681-8144-67A71EC99386}" type="pres">
      <dgm:prSet presAssocID="{0C7C3BF3-AAF8-4327-A533-ED0F17FFC36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B12E23F-68DB-4AD4-9D1E-CBB9E1422B93}" type="pres">
      <dgm:prSet presAssocID="{C6E2CF91-438C-494F-AB99-0EB7C40AC87C}" presName="hierRoot1" presStyleCnt="0">
        <dgm:presLayoutVars>
          <dgm:hierBranch/>
        </dgm:presLayoutVars>
      </dgm:prSet>
      <dgm:spPr/>
      <dgm:t>
        <a:bodyPr/>
        <a:lstStyle/>
        <a:p>
          <a:endParaRPr lang="en-US"/>
        </a:p>
      </dgm:t>
    </dgm:pt>
    <dgm:pt modelId="{E20AE2EC-D1C0-43D8-955B-E060A4237D57}" type="pres">
      <dgm:prSet presAssocID="{C6E2CF91-438C-494F-AB99-0EB7C40AC87C}" presName="rootComposite1" presStyleCnt="0"/>
      <dgm:spPr/>
      <dgm:t>
        <a:bodyPr/>
        <a:lstStyle/>
        <a:p>
          <a:endParaRPr lang="en-US"/>
        </a:p>
      </dgm:t>
    </dgm:pt>
    <dgm:pt modelId="{B649DB3B-4358-4E4C-BBDB-126890EA583F}" type="pres">
      <dgm:prSet presAssocID="{C6E2CF91-438C-494F-AB99-0EB7C40AC87C}" presName="rootText1" presStyleLbl="node0" presStyleIdx="0" presStyleCnt="1" custScaleX="20477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1A52105-FD68-400A-9A6B-CFE3EDD0F670}" type="pres">
      <dgm:prSet presAssocID="{C6E2CF91-438C-494F-AB99-0EB7C40AC87C}" presName="rootConnector1" presStyleLbl="node1" presStyleIdx="0" presStyleCnt="0"/>
      <dgm:spPr/>
      <dgm:t>
        <a:bodyPr/>
        <a:lstStyle/>
        <a:p>
          <a:endParaRPr lang="en-US"/>
        </a:p>
      </dgm:t>
    </dgm:pt>
    <dgm:pt modelId="{F370FA08-BFCA-432C-8D6F-59ED4C389417}" type="pres">
      <dgm:prSet presAssocID="{C6E2CF91-438C-494F-AB99-0EB7C40AC87C}" presName="hierChild2" presStyleCnt="0"/>
      <dgm:spPr/>
      <dgm:t>
        <a:bodyPr/>
        <a:lstStyle/>
        <a:p>
          <a:endParaRPr lang="en-US"/>
        </a:p>
      </dgm:t>
    </dgm:pt>
    <dgm:pt modelId="{67BF5E76-D199-4563-B7FA-487F8BCCFD67}" type="pres">
      <dgm:prSet presAssocID="{D43C7682-CADC-46D4-B107-512C572662C0}" presName="Name35" presStyleLbl="parChTrans1D2" presStyleIdx="0" presStyleCnt="1"/>
      <dgm:spPr/>
      <dgm:t>
        <a:bodyPr/>
        <a:lstStyle/>
        <a:p>
          <a:endParaRPr lang="en-US"/>
        </a:p>
      </dgm:t>
    </dgm:pt>
    <dgm:pt modelId="{B2293492-910C-4A04-9B2C-6C5D62054ED5}" type="pres">
      <dgm:prSet presAssocID="{DB68EDA7-A621-4356-A275-0344CA448A6A}" presName="hierRoot2" presStyleCnt="0">
        <dgm:presLayoutVars>
          <dgm:hierBranch val="init"/>
        </dgm:presLayoutVars>
      </dgm:prSet>
      <dgm:spPr/>
    </dgm:pt>
    <dgm:pt modelId="{3F242A33-27A9-4699-ACB8-8CE4DDA365E8}" type="pres">
      <dgm:prSet presAssocID="{DB68EDA7-A621-4356-A275-0344CA448A6A}" presName="rootComposite" presStyleCnt="0"/>
      <dgm:spPr/>
    </dgm:pt>
    <dgm:pt modelId="{FD6F1FBC-F5CE-40F9-B668-ACA261EC8541}" type="pres">
      <dgm:prSet presAssocID="{DB68EDA7-A621-4356-A275-0344CA448A6A}" presName="rootText" presStyleLbl="node2" presStyleIdx="0" presStyleCnt="1" custScaleX="13421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36DB5EE-E093-471F-8BCE-84B9A6DC60E1}" type="pres">
      <dgm:prSet presAssocID="{DB68EDA7-A621-4356-A275-0344CA448A6A}" presName="rootConnector" presStyleLbl="node2" presStyleIdx="0" presStyleCnt="1"/>
      <dgm:spPr/>
      <dgm:t>
        <a:bodyPr/>
        <a:lstStyle/>
        <a:p>
          <a:endParaRPr lang="en-US"/>
        </a:p>
      </dgm:t>
    </dgm:pt>
    <dgm:pt modelId="{8829680D-251F-48BF-96C4-92480610DBC2}" type="pres">
      <dgm:prSet presAssocID="{DB68EDA7-A621-4356-A275-0344CA448A6A}" presName="hierChild4" presStyleCnt="0"/>
      <dgm:spPr/>
    </dgm:pt>
    <dgm:pt modelId="{B7499FCD-31EB-4FC8-B1D4-2CC338489406}" type="pres">
      <dgm:prSet presAssocID="{DC85621A-48FD-476D-A626-A58555B346C9}" presName="Name37" presStyleLbl="parChTrans1D3" presStyleIdx="0" presStyleCnt="1"/>
      <dgm:spPr/>
      <dgm:t>
        <a:bodyPr/>
        <a:lstStyle/>
        <a:p>
          <a:endParaRPr lang="en-US"/>
        </a:p>
      </dgm:t>
    </dgm:pt>
    <dgm:pt modelId="{BA1C2793-5966-44FE-A710-1847A8EE6AFE}" type="pres">
      <dgm:prSet presAssocID="{EE34A9D9-62DD-4972-96D0-4672D9995426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93B15141-CB0D-4D44-96CB-6EA4C2DD3066}" type="pres">
      <dgm:prSet presAssocID="{EE34A9D9-62DD-4972-96D0-4672D9995426}" presName="rootComposite" presStyleCnt="0"/>
      <dgm:spPr/>
      <dgm:t>
        <a:bodyPr/>
        <a:lstStyle/>
        <a:p>
          <a:endParaRPr lang="en-US"/>
        </a:p>
      </dgm:t>
    </dgm:pt>
    <dgm:pt modelId="{574B24AB-4E33-4830-963A-5921AA477005}" type="pres">
      <dgm:prSet presAssocID="{EE34A9D9-62DD-4972-96D0-4672D9995426}" presName="rootText" presStyleLbl="node3" presStyleIdx="0" presStyleCnt="1" custScaleX="144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62DCC94-89F5-4FD1-92F7-0D95419E68A1}" type="pres">
      <dgm:prSet presAssocID="{EE34A9D9-62DD-4972-96D0-4672D9995426}" presName="rootConnector" presStyleLbl="node3" presStyleIdx="0" presStyleCnt="1"/>
      <dgm:spPr/>
      <dgm:t>
        <a:bodyPr/>
        <a:lstStyle/>
        <a:p>
          <a:endParaRPr lang="en-US"/>
        </a:p>
      </dgm:t>
    </dgm:pt>
    <dgm:pt modelId="{AD062EBA-CFEA-428F-A87A-B7C19B4CB357}" type="pres">
      <dgm:prSet presAssocID="{EE34A9D9-62DD-4972-96D0-4672D9995426}" presName="hierChild4" presStyleCnt="0"/>
      <dgm:spPr/>
      <dgm:t>
        <a:bodyPr/>
        <a:lstStyle/>
        <a:p>
          <a:endParaRPr lang="en-US"/>
        </a:p>
      </dgm:t>
    </dgm:pt>
    <dgm:pt modelId="{3FD3C4FA-E060-4B5C-8B71-FDDCD70C1546}" type="pres">
      <dgm:prSet presAssocID="{C8C52B18-AAD5-41A1-B89E-BC8CE3EE022B}" presName="Name37" presStyleLbl="parChTrans1D4" presStyleIdx="0" presStyleCnt="15"/>
      <dgm:spPr/>
      <dgm:t>
        <a:bodyPr/>
        <a:lstStyle/>
        <a:p>
          <a:endParaRPr lang="en-US"/>
        </a:p>
      </dgm:t>
    </dgm:pt>
    <dgm:pt modelId="{72CD485E-37CA-4F2D-BFC0-E38669755A9F}" type="pres">
      <dgm:prSet presAssocID="{07EACF80-228D-4E94-80E4-E322E41800F1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AF3FBFCD-F71D-4115-903D-83768968A825}" type="pres">
      <dgm:prSet presAssocID="{07EACF80-228D-4E94-80E4-E322E41800F1}" presName="rootComposite" presStyleCnt="0"/>
      <dgm:spPr/>
      <dgm:t>
        <a:bodyPr/>
        <a:lstStyle/>
        <a:p>
          <a:endParaRPr lang="en-US"/>
        </a:p>
      </dgm:t>
    </dgm:pt>
    <dgm:pt modelId="{FD44047A-3C2D-489E-9143-393CCC813AA3}" type="pres">
      <dgm:prSet presAssocID="{07EACF80-228D-4E94-80E4-E322E41800F1}" presName="rootText" presStyleLbl="node4" presStyleIdx="0" presStyleCnt="13" custScaleX="1382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E71DC56-1AA7-471E-818F-39B6F1854421}" type="pres">
      <dgm:prSet presAssocID="{07EACF80-228D-4E94-80E4-E322E41800F1}" presName="rootConnector" presStyleLbl="node4" presStyleIdx="0" presStyleCnt="13"/>
      <dgm:spPr/>
      <dgm:t>
        <a:bodyPr/>
        <a:lstStyle/>
        <a:p>
          <a:endParaRPr lang="en-US"/>
        </a:p>
      </dgm:t>
    </dgm:pt>
    <dgm:pt modelId="{5E84C2DB-E9CF-43E5-AC19-9BF6B6E98F58}" type="pres">
      <dgm:prSet presAssocID="{07EACF80-228D-4E94-80E4-E322E41800F1}" presName="hierChild4" presStyleCnt="0"/>
      <dgm:spPr/>
      <dgm:t>
        <a:bodyPr/>
        <a:lstStyle/>
        <a:p>
          <a:endParaRPr lang="en-US"/>
        </a:p>
      </dgm:t>
    </dgm:pt>
    <dgm:pt modelId="{D1FEA7F1-8F0B-485B-8640-1B59C3F3CF05}" type="pres">
      <dgm:prSet presAssocID="{0AD53DCB-4BDC-4775-968F-C1363A016A53}" presName="Name37" presStyleLbl="parChTrans1D4" presStyleIdx="1" presStyleCnt="15"/>
      <dgm:spPr/>
      <dgm:t>
        <a:bodyPr/>
        <a:lstStyle/>
        <a:p>
          <a:endParaRPr lang="en-US"/>
        </a:p>
      </dgm:t>
    </dgm:pt>
    <dgm:pt modelId="{EB23D312-1755-43C4-95CB-4F83534A9CA7}" type="pres">
      <dgm:prSet presAssocID="{1E8759E5-5113-49B3-AF0A-F1EF1A82B0DC}" presName="hierRoot2" presStyleCnt="0">
        <dgm:presLayoutVars>
          <dgm:hierBranch/>
        </dgm:presLayoutVars>
      </dgm:prSet>
      <dgm:spPr/>
      <dgm:t>
        <a:bodyPr/>
        <a:lstStyle/>
        <a:p>
          <a:endParaRPr lang="en-US"/>
        </a:p>
      </dgm:t>
    </dgm:pt>
    <dgm:pt modelId="{3079A7A4-3A66-43F4-9BCF-8D9602938997}" type="pres">
      <dgm:prSet presAssocID="{1E8759E5-5113-49B3-AF0A-F1EF1A82B0DC}" presName="rootComposite" presStyleCnt="0"/>
      <dgm:spPr/>
      <dgm:t>
        <a:bodyPr/>
        <a:lstStyle/>
        <a:p>
          <a:endParaRPr lang="en-US"/>
        </a:p>
      </dgm:t>
    </dgm:pt>
    <dgm:pt modelId="{14B71CE1-E67E-47C3-9302-0D1847E0E9E8}" type="pres">
      <dgm:prSet presAssocID="{1E8759E5-5113-49B3-AF0A-F1EF1A82B0DC}" presName="rootText" presStyleLbl="node4" presStyleIdx="1" presStyleCnt="13" custScaleX="1252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17038B3-31FF-4B03-8A1B-F01B3549C54E}" type="pres">
      <dgm:prSet presAssocID="{1E8759E5-5113-49B3-AF0A-F1EF1A82B0DC}" presName="rootConnector" presStyleLbl="node4" presStyleIdx="1" presStyleCnt="13"/>
      <dgm:spPr/>
      <dgm:t>
        <a:bodyPr/>
        <a:lstStyle/>
        <a:p>
          <a:endParaRPr lang="en-US"/>
        </a:p>
      </dgm:t>
    </dgm:pt>
    <dgm:pt modelId="{094281F2-E6EE-4E6A-A4B9-16A9489C8DA2}" type="pres">
      <dgm:prSet presAssocID="{1E8759E5-5113-49B3-AF0A-F1EF1A82B0DC}" presName="hierChild4" presStyleCnt="0"/>
      <dgm:spPr/>
      <dgm:t>
        <a:bodyPr/>
        <a:lstStyle/>
        <a:p>
          <a:endParaRPr lang="en-US"/>
        </a:p>
      </dgm:t>
    </dgm:pt>
    <dgm:pt modelId="{E99AF894-2066-4AA7-A890-B7139A9C627F}" type="pres">
      <dgm:prSet presAssocID="{F094F518-D113-4102-8B1F-06CB2D16C2C0}" presName="Name35" presStyleLbl="parChTrans1D4" presStyleIdx="2" presStyleCnt="15"/>
      <dgm:spPr/>
      <dgm:t>
        <a:bodyPr/>
        <a:lstStyle/>
        <a:p>
          <a:endParaRPr lang="en-US"/>
        </a:p>
      </dgm:t>
    </dgm:pt>
    <dgm:pt modelId="{461E2115-91C2-4292-8730-E15D964CE080}" type="pres">
      <dgm:prSet presAssocID="{CF93239B-FB2F-46F8-9C49-5C4E69D32EFB}" presName="hierRoot2" presStyleCnt="0">
        <dgm:presLayoutVars>
          <dgm:hierBranch val="init"/>
        </dgm:presLayoutVars>
      </dgm:prSet>
      <dgm:spPr/>
    </dgm:pt>
    <dgm:pt modelId="{0F4B4480-5B1E-442C-8BD0-8F9FBD3ED462}" type="pres">
      <dgm:prSet presAssocID="{CF93239B-FB2F-46F8-9C49-5C4E69D32EFB}" presName="rootComposite" presStyleCnt="0"/>
      <dgm:spPr/>
    </dgm:pt>
    <dgm:pt modelId="{6C163CDA-5BE2-43C4-AE6E-FCBE46AF2981}" type="pres">
      <dgm:prSet presAssocID="{CF93239B-FB2F-46F8-9C49-5C4E69D32EFB}" presName="rootText" presStyleLbl="node4" presStyleIdx="2" presStyleCnt="1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FA058B2-E9D4-4E4C-8F5E-F68F84825029}" type="pres">
      <dgm:prSet presAssocID="{CF93239B-FB2F-46F8-9C49-5C4E69D32EFB}" presName="rootConnector" presStyleLbl="node4" presStyleIdx="2" presStyleCnt="13"/>
      <dgm:spPr/>
      <dgm:t>
        <a:bodyPr/>
        <a:lstStyle/>
        <a:p>
          <a:endParaRPr lang="en-US"/>
        </a:p>
      </dgm:t>
    </dgm:pt>
    <dgm:pt modelId="{FF4A33BF-3BE3-4CEA-B6CE-FDFC195C0C85}" type="pres">
      <dgm:prSet presAssocID="{CF93239B-FB2F-46F8-9C49-5C4E69D32EFB}" presName="hierChild4" presStyleCnt="0"/>
      <dgm:spPr/>
    </dgm:pt>
    <dgm:pt modelId="{4E5F557E-F7DE-43EC-9AC6-A6334C688020}" type="pres">
      <dgm:prSet presAssocID="{CF93239B-FB2F-46F8-9C49-5C4E69D32EFB}" presName="hierChild5" presStyleCnt="0"/>
      <dgm:spPr/>
    </dgm:pt>
    <dgm:pt modelId="{EF742E3F-E770-4443-8C3F-5018C7237A51}" type="pres">
      <dgm:prSet presAssocID="{1E8759E5-5113-49B3-AF0A-F1EF1A82B0DC}" presName="hierChild5" presStyleCnt="0"/>
      <dgm:spPr/>
      <dgm:t>
        <a:bodyPr/>
        <a:lstStyle/>
        <a:p>
          <a:endParaRPr lang="en-US"/>
        </a:p>
      </dgm:t>
    </dgm:pt>
    <dgm:pt modelId="{666C5C64-8418-46D0-A76C-822729893EC4}" type="pres">
      <dgm:prSet presAssocID="{07EACF80-228D-4E94-80E4-E322E41800F1}" presName="hierChild5" presStyleCnt="0"/>
      <dgm:spPr/>
      <dgm:t>
        <a:bodyPr/>
        <a:lstStyle/>
        <a:p>
          <a:endParaRPr lang="en-US"/>
        </a:p>
      </dgm:t>
    </dgm:pt>
    <dgm:pt modelId="{FEBF47F9-7B4C-4EEF-9887-DFCBB11A97BF}" type="pres">
      <dgm:prSet presAssocID="{4F852D14-BCF0-4A5D-97F6-761527D4F6D5}" presName="Name37" presStyleLbl="parChTrans1D4" presStyleIdx="3" presStyleCnt="15"/>
      <dgm:spPr/>
      <dgm:t>
        <a:bodyPr/>
        <a:lstStyle/>
        <a:p>
          <a:endParaRPr lang="en-US"/>
        </a:p>
      </dgm:t>
    </dgm:pt>
    <dgm:pt modelId="{114FE8B8-F2A1-4BB9-9E4F-3E0759D6C498}" type="pres">
      <dgm:prSet presAssocID="{8207202C-F2C8-4162-A331-A4CDB93656D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703583AA-7B46-49FE-8DDD-36BFF4146A62}" type="pres">
      <dgm:prSet presAssocID="{8207202C-F2C8-4162-A331-A4CDB93656DA}" presName="rootComposite" presStyleCnt="0"/>
      <dgm:spPr/>
      <dgm:t>
        <a:bodyPr/>
        <a:lstStyle/>
        <a:p>
          <a:endParaRPr lang="en-US"/>
        </a:p>
      </dgm:t>
    </dgm:pt>
    <dgm:pt modelId="{A2181CBD-7F92-4D9A-9567-F67C308C4298}" type="pres">
      <dgm:prSet presAssocID="{8207202C-F2C8-4162-A331-A4CDB93656DA}" presName="rootText" presStyleLbl="node4" presStyleIdx="3" presStyleCnt="13" custScaleX="12379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979D3A0-12E1-403D-B073-C6B4B0BA2A21}" type="pres">
      <dgm:prSet presAssocID="{8207202C-F2C8-4162-A331-A4CDB93656DA}" presName="rootConnector" presStyleLbl="node4" presStyleIdx="3" presStyleCnt="13"/>
      <dgm:spPr/>
      <dgm:t>
        <a:bodyPr/>
        <a:lstStyle/>
        <a:p>
          <a:endParaRPr lang="en-US"/>
        </a:p>
      </dgm:t>
    </dgm:pt>
    <dgm:pt modelId="{4DB9D0F7-DFA5-4266-9CCA-90E0C14F06BA}" type="pres">
      <dgm:prSet presAssocID="{8207202C-F2C8-4162-A331-A4CDB93656DA}" presName="hierChild4" presStyleCnt="0"/>
      <dgm:spPr/>
      <dgm:t>
        <a:bodyPr/>
        <a:lstStyle/>
        <a:p>
          <a:endParaRPr lang="en-US"/>
        </a:p>
      </dgm:t>
    </dgm:pt>
    <dgm:pt modelId="{94B7E330-4E7B-437D-8F1A-A6A818C8085E}" type="pres">
      <dgm:prSet presAssocID="{4920CC0F-DB2C-4284-B811-0136B3193FDE}" presName="Name37" presStyleLbl="parChTrans1D4" presStyleIdx="4" presStyleCnt="15"/>
      <dgm:spPr/>
      <dgm:t>
        <a:bodyPr/>
        <a:lstStyle/>
        <a:p>
          <a:endParaRPr lang="en-US"/>
        </a:p>
      </dgm:t>
    </dgm:pt>
    <dgm:pt modelId="{6D2F81E4-AF5B-46AB-93E4-89156E44698C}" type="pres">
      <dgm:prSet presAssocID="{889367D2-A460-4A38-B726-8AD461365B61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FDF54891-5C52-4A46-B616-18E500F45085}" type="pres">
      <dgm:prSet presAssocID="{889367D2-A460-4A38-B726-8AD461365B61}" presName="rootComposite" presStyleCnt="0"/>
      <dgm:spPr/>
      <dgm:t>
        <a:bodyPr/>
        <a:lstStyle/>
        <a:p>
          <a:endParaRPr lang="en-US"/>
        </a:p>
      </dgm:t>
    </dgm:pt>
    <dgm:pt modelId="{14525D81-8645-4A2C-8EC5-8ACB1FF50CEA}" type="pres">
      <dgm:prSet presAssocID="{889367D2-A460-4A38-B726-8AD461365B61}" presName="rootText" presStyleLbl="node4" presStyleIdx="4" presStyleCnt="13" custScaleX="11989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11091AA-DA06-447C-84D2-097768551AAB}" type="pres">
      <dgm:prSet presAssocID="{889367D2-A460-4A38-B726-8AD461365B61}" presName="rootConnector" presStyleLbl="node4" presStyleIdx="4" presStyleCnt="13"/>
      <dgm:spPr/>
      <dgm:t>
        <a:bodyPr/>
        <a:lstStyle/>
        <a:p>
          <a:endParaRPr lang="en-US"/>
        </a:p>
      </dgm:t>
    </dgm:pt>
    <dgm:pt modelId="{76F9BD9A-DB2A-488F-BB42-47B97F3D6707}" type="pres">
      <dgm:prSet presAssocID="{889367D2-A460-4A38-B726-8AD461365B61}" presName="hierChild4" presStyleCnt="0"/>
      <dgm:spPr/>
      <dgm:t>
        <a:bodyPr/>
        <a:lstStyle/>
        <a:p>
          <a:endParaRPr lang="en-US"/>
        </a:p>
      </dgm:t>
    </dgm:pt>
    <dgm:pt modelId="{0F34530B-A5E1-4F59-B3AB-6ECEF64FDD20}" type="pres">
      <dgm:prSet presAssocID="{50231CA0-6114-4C30-B91D-BA86F9DA7A80}" presName="Name37" presStyleLbl="parChTrans1D4" presStyleIdx="5" presStyleCnt="15"/>
      <dgm:spPr/>
      <dgm:t>
        <a:bodyPr/>
        <a:lstStyle/>
        <a:p>
          <a:endParaRPr lang="en-US"/>
        </a:p>
      </dgm:t>
    </dgm:pt>
    <dgm:pt modelId="{6F02EE6E-78A6-464B-A341-69E17A716DC3}" type="pres">
      <dgm:prSet presAssocID="{B39160B4-98DA-4D3B-9EF5-D0E294A5664F}" presName="hierRoot2" presStyleCnt="0">
        <dgm:presLayoutVars>
          <dgm:hierBranch val="init"/>
        </dgm:presLayoutVars>
      </dgm:prSet>
      <dgm:spPr/>
    </dgm:pt>
    <dgm:pt modelId="{7995EB05-A612-492C-AE6C-E2A96B3AF53B}" type="pres">
      <dgm:prSet presAssocID="{B39160B4-98DA-4D3B-9EF5-D0E294A5664F}" presName="rootComposite" presStyleCnt="0"/>
      <dgm:spPr/>
    </dgm:pt>
    <dgm:pt modelId="{321BC8D0-B8BB-4C45-83F6-AD14015B6D77}" type="pres">
      <dgm:prSet presAssocID="{B39160B4-98DA-4D3B-9EF5-D0E294A5664F}" presName="rootText" presStyleLbl="node4" presStyleIdx="5" presStyleCnt="1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CE43E26-2575-4BA3-A449-98DFBF8A261C}" type="pres">
      <dgm:prSet presAssocID="{B39160B4-98DA-4D3B-9EF5-D0E294A5664F}" presName="rootConnector" presStyleLbl="node4" presStyleIdx="5" presStyleCnt="13"/>
      <dgm:spPr/>
      <dgm:t>
        <a:bodyPr/>
        <a:lstStyle/>
        <a:p>
          <a:endParaRPr lang="en-US"/>
        </a:p>
      </dgm:t>
    </dgm:pt>
    <dgm:pt modelId="{B675E246-503B-49ED-95F8-0DADF8A7CAD6}" type="pres">
      <dgm:prSet presAssocID="{B39160B4-98DA-4D3B-9EF5-D0E294A5664F}" presName="hierChild4" presStyleCnt="0"/>
      <dgm:spPr/>
    </dgm:pt>
    <dgm:pt modelId="{98B1E756-CC64-4BB3-8138-55BF3E772777}" type="pres">
      <dgm:prSet presAssocID="{B39160B4-98DA-4D3B-9EF5-D0E294A5664F}" presName="hierChild5" presStyleCnt="0"/>
      <dgm:spPr/>
    </dgm:pt>
    <dgm:pt modelId="{BB11FD4A-6688-407D-BCB7-873B2409B54F}" type="pres">
      <dgm:prSet presAssocID="{889367D2-A460-4A38-B726-8AD461365B61}" presName="hierChild5" presStyleCnt="0"/>
      <dgm:spPr/>
      <dgm:t>
        <a:bodyPr/>
        <a:lstStyle/>
        <a:p>
          <a:endParaRPr lang="en-US"/>
        </a:p>
      </dgm:t>
    </dgm:pt>
    <dgm:pt modelId="{9ED157FB-2431-4A59-808A-0A76B9D64DF8}" type="pres">
      <dgm:prSet presAssocID="{8207202C-F2C8-4162-A331-A4CDB93656DA}" presName="hierChild5" presStyleCnt="0"/>
      <dgm:spPr/>
      <dgm:t>
        <a:bodyPr/>
        <a:lstStyle/>
        <a:p>
          <a:endParaRPr lang="en-US"/>
        </a:p>
      </dgm:t>
    </dgm:pt>
    <dgm:pt modelId="{918C5959-E011-41A9-93F5-35372DE6E724}" type="pres">
      <dgm:prSet presAssocID="{0A2D6804-6341-4B47-85D8-D76995EB2615}" presName="Name37" presStyleLbl="parChTrans1D4" presStyleIdx="6" presStyleCnt="15"/>
      <dgm:spPr/>
      <dgm:t>
        <a:bodyPr/>
        <a:lstStyle/>
        <a:p>
          <a:endParaRPr lang="en-US"/>
        </a:p>
      </dgm:t>
    </dgm:pt>
    <dgm:pt modelId="{AC911373-ABE0-4774-86EF-11FC0D64891F}" type="pres">
      <dgm:prSet presAssocID="{1B8DAF66-6EEC-49BA-9AD6-7E2AAE97F1A1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14E4D49F-51D0-4502-97ED-DC36C2B49139}" type="pres">
      <dgm:prSet presAssocID="{1B8DAF66-6EEC-49BA-9AD6-7E2AAE97F1A1}" presName="rootComposite" presStyleCnt="0"/>
      <dgm:spPr/>
      <dgm:t>
        <a:bodyPr/>
        <a:lstStyle/>
        <a:p>
          <a:endParaRPr lang="en-US"/>
        </a:p>
      </dgm:t>
    </dgm:pt>
    <dgm:pt modelId="{9F43BB80-9050-44A4-9C38-DD95756D00EA}" type="pres">
      <dgm:prSet presAssocID="{1B8DAF66-6EEC-49BA-9AD6-7E2AAE97F1A1}" presName="rootText" presStyleLbl="node4" presStyleIdx="6" presStyleCnt="13" custScaleX="12469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A21430F-1045-4953-A9D2-3FCE9072436E}" type="pres">
      <dgm:prSet presAssocID="{1B8DAF66-6EEC-49BA-9AD6-7E2AAE97F1A1}" presName="rootConnector" presStyleLbl="node4" presStyleIdx="6" presStyleCnt="13"/>
      <dgm:spPr/>
      <dgm:t>
        <a:bodyPr/>
        <a:lstStyle/>
        <a:p>
          <a:endParaRPr lang="en-US"/>
        </a:p>
      </dgm:t>
    </dgm:pt>
    <dgm:pt modelId="{DA823505-0334-410D-B928-B348105A47A4}" type="pres">
      <dgm:prSet presAssocID="{1B8DAF66-6EEC-49BA-9AD6-7E2AAE97F1A1}" presName="hierChild4" presStyleCnt="0"/>
      <dgm:spPr/>
      <dgm:t>
        <a:bodyPr/>
        <a:lstStyle/>
        <a:p>
          <a:endParaRPr lang="en-US"/>
        </a:p>
      </dgm:t>
    </dgm:pt>
    <dgm:pt modelId="{543A6A54-0DDD-49A4-B974-D5E941187387}" type="pres">
      <dgm:prSet presAssocID="{F2C52E0B-ED01-4137-A708-3CA6E0B6E1E4}" presName="Name37" presStyleLbl="parChTrans1D4" presStyleIdx="7" presStyleCnt="15"/>
      <dgm:spPr/>
      <dgm:t>
        <a:bodyPr/>
        <a:lstStyle/>
        <a:p>
          <a:endParaRPr lang="en-US"/>
        </a:p>
      </dgm:t>
    </dgm:pt>
    <dgm:pt modelId="{5DBF0AD9-F946-4B0E-A405-5537EE239D3E}" type="pres">
      <dgm:prSet presAssocID="{9D5742E8-B4EF-4A94-AFA1-B0C1E5CB192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5481905A-6257-440C-9BB4-C102BB9ACC07}" type="pres">
      <dgm:prSet presAssocID="{9D5742E8-B4EF-4A94-AFA1-B0C1E5CB192A}" presName="rootComposite" presStyleCnt="0"/>
      <dgm:spPr/>
      <dgm:t>
        <a:bodyPr/>
        <a:lstStyle/>
        <a:p>
          <a:endParaRPr lang="en-US"/>
        </a:p>
      </dgm:t>
    </dgm:pt>
    <dgm:pt modelId="{1F0E64E9-E2A6-410F-83A0-15B7E3B9CFF5}" type="pres">
      <dgm:prSet presAssocID="{9D5742E8-B4EF-4A94-AFA1-B0C1E5CB192A}" presName="rootText" presStyleLbl="node4" presStyleIdx="7" presStyleCnt="13" custScaleX="10924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BC79945-DB2B-4563-8554-BC72E2FEB7D4}" type="pres">
      <dgm:prSet presAssocID="{9D5742E8-B4EF-4A94-AFA1-B0C1E5CB192A}" presName="rootConnector" presStyleLbl="node4" presStyleIdx="7" presStyleCnt="13"/>
      <dgm:spPr/>
      <dgm:t>
        <a:bodyPr/>
        <a:lstStyle/>
        <a:p>
          <a:endParaRPr lang="en-US"/>
        </a:p>
      </dgm:t>
    </dgm:pt>
    <dgm:pt modelId="{22C6790A-EFF2-43B1-9BAC-8E094F47AAF5}" type="pres">
      <dgm:prSet presAssocID="{9D5742E8-B4EF-4A94-AFA1-B0C1E5CB192A}" presName="hierChild4" presStyleCnt="0"/>
      <dgm:spPr/>
      <dgm:t>
        <a:bodyPr/>
        <a:lstStyle/>
        <a:p>
          <a:endParaRPr lang="en-US"/>
        </a:p>
      </dgm:t>
    </dgm:pt>
    <dgm:pt modelId="{92499C25-C779-4D80-AC26-13D5F11AC9B7}" type="pres">
      <dgm:prSet presAssocID="{6331D7B4-2395-4961-BBA6-8FE8C922E56A}" presName="Name37" presStyleLbl="parChTrans1D4" presStyleIdx="8" presStyleCnt="15"/>
      <dgm:spPr/>
      <dgm:t>
        <a:bodyPr/>
        <a:lstStyle/>
        <a:p>
          <a:endParaRPr lang="en-US"/>
        </a:p>
      </dgm:t>
    </dgm:pt>
    <dgm:pt modelId="{8A4598D5-A3C0-44AE-97B6-A3FBCC2FFBA0}" type="pres">
      <dgm:prSet presAssocID="{144DFADC-29BA-43AD-A6DC-6D74A54966FD}" presName="hierRoot2" presStyleCnt="0">
        <dgm:presLayoutVars>
          <dgm:hierBranch val="init"/>
        </dgm:presLayoutVars>
      </dgm:prSet>
      <dgm:spPr/>
    </dgm:pt>
    <dgm:pt modelId="{C97FD010-636D-41AE-AC2B-97B52CAABAF1}" type="pres">
      <dgm:prSet presAssocID="{144DFADC-29BA-43AD-A6DC-6D74A54966FD}" presName="rootComposite" presStyleCnt="0"/>
      <dgm:spPr/>
    </dgm:pt>
    <dgm:pt modelId="{D0748574-BFE4-45E5-AF75-AD07B8950540}" type="pres">
      <dgm:prSet presAssocID="{144DFADC-29BA-43AD-A6DC-6D74A54966FD}" presName="rootText" presStyleLbl="node4" presStyleIdx="8" presStyleCnt="1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6A66CE-2DBD-4553-9FF3-C5090F2AF4E8}" type="pres">
      <dgm:prSet presAssocID="{144DFADC-29BA-43AD-A6DC-6D74A54966FD}" presName="rootConnector" presStyleLbl="node4" presStyleIdx="8" presStyleCnt="13"/>
      <dgm:spPr/>
      <dgm:t>
        <a:bodyPr/>
        <a:lstStyle/>
        <a:p>
          <a:endParaRPr lang="en-US"/>
        </a:p>
      </dgm:t>
    </dgm:pt>
    <dgm:pt modelId="{3B03602B-12F7-460B-B656-2D4F431053F1}" type="pres">
      <dgm:prSet presAssocID="{144DFADC-29BA-43AD-A6DC-6D74A54966FD}" presName="hierChild4" presStyleCnt="0"/>
      <dgm:spPr/>
    </dgm:pt>
    <dgm:pt modelId="{CFD8C81E-8D9B-47CF-BA0B-20AA27E4B0AC}" type="pres">
      <dgm:prSet presAssocID="{144DFADC-29BA-43AD-A6DC-6D74A54966FD}" presName="hierChild5" presStyleCnt="0"/>
      <dgm:spPr/>
    </dgm:pt>
    <dgm:pt modelId="{43725582-B336-4DDB-8D85-9144057C77A8}" type="pres">
      <dgm:prSet presAssocID="{9D5742E8-B4EF-4A94-AFA1-B0C1E5CB192A}" presName="hierChild5" presStyleCnt="0"/>
      <dgm:spPr/>
      <dgm:t>
        <a:bodyPr/>
        <a:lstStyle/>
        <a:p>
          <a:endParaRPr lang="en-US"/>
        </a:p>
      </dgm:t>
    </dgm:pt>
    <dgm:pt modelId="{26C77805-8336-4985-86E7-BF8CC3B1B2FA}" type="pres">
      <dgm:prSet presAssocID="{1B8DAF66-6EEC-49BA-9AD6-7E2AAE97F1A1}" presName="hierChild5" presStyleCnt="0"/>
      <dgm:spPr/>
      <dgm:t>
        <a:bodyPr/>
        <a:lstStyle/>
        <a:p>
          <a:endParaRPr lang="en-US"/>
        </a:p>
      </dgm:t>
    </dgm:pt>
    <dgm:pt modelId="{4FD25141-9950-4FE8-A969-540C7A2B44BA}" type="pres">
      <dgm:prSet presAssocID="{4C6CC9D4-66C6-46AD-A4D5-3674A5DC80A6}" presName="Name37" presStyleLbl="parChTrans1D4" presStyleIdx="9" presStyleCnt="15"/>
      <dgm:spPr/>
      <dgm:t>
        <a:bodyPr/>
        <a:lstStyle/>
        <a:p>
          <a:endParaRPr lang="en-US"/>
        </a:p>
      </dgm:t>
    </dgm:pt>
    <dgm:pt modelId="{3901DD8B-4ECB-4900-A00A-2901EF1C5D24}" type="pres">
      <dgm:prSet presAssocID="{89295B9B-F5B7-4267-B1A8-156978BEA4AE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F1946591-F2DF-4E53-B0DE-B08789CF432F}" type="pres">
      <dgm:prSet presAssocID="{89295B9B-F5B7-4267-B1A8-156978BEA4AE}" presName="rootComposite" presStyleCnt="0"/>
      <dgm:spPr/>
      <dgm:t>
        <a:bodyPr/>
        <a:lstStyle/>
        <a:p>
          <a:endParaRPr lang="en-US"/>
        </a:p>
      </dgm:t>
    </dgm:pt>
    <dgm:pt modelId="{2FBD2451-66DD-4828-A986-46B026294AB2}" type="pres">
      <dgm:prSet presAssocID="{89295B9B-F5B7-4267-B1A8-156978BEA4AE}" presName="rootText" presStyleLbl="node4" presStyleIdx="9" presStyleCnt="13" custScaleX="13537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39577B7-E5F8-4C1C-8393-8B1876A05F06}" type="pres">
      <dgm:prSet presAssocID="{89295B9B-F5B7-4267-B1A8-156978BEA4AE}" presName="rootConnector" presStyleLbl="node4" presStyleIdx="9" presStyleCnt="13"/>
      <dgm:spPr/>
      <dgm:t>
        <a:bodyPr/>
        <a:lstStyle/>
        <a:p>
          <a:endParaRPr lang="en-US"/>
        </a:p>
      </dgm:t>
    </dgm:pt>
    <dgm:pt modelId="{792AFD84-1104-482A-8207-EB3508AF2584}" type="pres">
      <dgm:prSet presAssocID="{89295B9B-F5B7-4267-B1A8-156978BEA4AE}" presName="hierChild4" presStyleCnt="0"/>
      <dgm:spPr/>
      <dgm:t>
        <a:bodyPr/>
        <a:lstStyle/>
        <a:p>
          <a:endParaRPr lang="en-US"/>
        </a:p>
      </dgm:t>
    </dgm:pt>
    <dgm:pt modelId="{F2DD1BD3-2C39-4972-8FF9-45F61B4425B9}" type="pres">
      <dgm:prSet presAssocID="{2DAE0ECB-FCA5-4C31-A303-DB1094AAD586}" presName="Name37" presStyleLbl="parChTrans1D4" presStyleIdx="10" presStyleCnt="15"/>
      <dgm:spPr/>
      <dgm:t>
        <a:bodyPr/>
        <a:lstStyle/>
        <a:p>
          <a:endParaRPr lang="en-US"/>
        </a:p>
      </dgm:t>
    </dgm:pt>
    <dgm:pt modelId="{8D7AFB13-8D90-4F49-AEBB-A46D70B20D08}" type="pres">
      <dgm:prSet presAssocID="{CB3A8EEA-DF94-4AFD-8B6E-0BCDE61B822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8F39DDF5-C6BE-473B-A3B0-58D0DCCAC8AF}" type="pres">
      <dgm:prSet presAssocID="{CB3A8EEA-DF94-4AFD-8B6E-0BCDE61B8225}" presName="rootComposite" presStyleCnt="0"/>
      <dgm:spPr/>
      <dgm:t>
        <a:bodyPr/>
        <a:lstStyle/>
        <a:p>
          <a:endParaRPr lang="en-US"/>
        </a:p>
      </dgm:t>
    </dgm:pt>
    <dgm:pt modelId="{D6F37D0A-8F4B-47D5-BBF3-754567D85191}" type="pres">
      <dgm:prSet presAssocID="{CB3A8EEA-DF94-4AFD-8B6E-0BCDE61B8225}" presName="rootText" presStyleLbl="node4" presStyleIdx="10" presStyleCnt="13" custScaleX="12000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19BC39D-7B73-405C-AE0E-3EF68BC51980}" type="pres">
      <dgm:prSet presAssocID="{CB3A8EEA-DF94-4AFD-8B6E-0BCDE61B8225}" presName="rootConnector" presStyleLbl="node4" presStyleIdx="10" presStyleCnt="13"/>
      <dgm:spPr/>
      <dgm:t>
        <a:bodyPr/>
        <a:lstStyle/>
        <a:p>
          <a:endParaRPr lang="en-US"/>
        </a:p>
      </dgm:t>
    </dgm:pt>
    <dgm:pt modelId="{37DAE27B-1B80-49A0-BE17-5A8D95FF6620}" type="pres">
      <dgm:prSet presAssocID="{CB3A8EEA-DF94-4AFD-8B6E-0BCDE61B8225}" presName="hierChild4" presStyleCnt="0"/>
      <dgm:spPr/>
      <dgm:t>
        <a:bodyPr/>
        <a:lstStyle/>
        <a:p>
          <a:endParaRPr lang="en-US"/>
        </a:p>
      </dgm:t>
    </dgm:pt>
    <dgm:pt modelId="{F1AF8C0E-5999-4928-92BD-5F3415F57A7F}" type="pres">
      <dgm:prSet presAssocID="{14EC5F23-C922-4A37-8755-E40A34EB3174}" presName="Name37" presStyleLbl="parChTrans1D4" presStyleIdx="11" presStyleCnt="15"/>
      <dgm:spPr/>
      <dgm:t>
        <a:bodyPr/>
        <a:lstStyle/>
        <a:p>
          <a:endParaRPr lang="en-US"/>
        </a:p>
      </dgm:t>
    </dgm:pt>
    <dgm:pt modelId="{7386DF65-84A9-4A65-961B-4C8052A53821}" type="pres">
      <dgm:prSet presAssocID="{FD1B4170-66B9-4947-80E2-8BBC5073C39A}" presName="hierRoot2" presStyleCnt="0">
        <dgm:presLayoutVars>
          <dgm:hierBranch val="init"/>
        </dgm:presLayoutVars>
      </dgm:prSet>
      <dgm:spPr/>
    </dgm:pt>
    <dgm:pt modelId="{BF759FE3-D3A9-4EC7-B9C7-5AFE6CD4C964}" type="pres">
      <dgm:prSet presAssocID="{FD1B4170-66B9-4947-80E2-8BBC5073C39A}" presName="rootComposite" presStyleCnt="0"/>
      <dgm:spPr/>
    </dgm:pt>
    <dgm:pt modelId="{49560473-C88B-48FF-B947-16BC4518784E}" type="pres">
      <dgm:prSet presAssocID="{FD1B4170-66B9-4947-80E2-8BBC5073C39A}" presName="rootText" presStyleLbl="node4" presStyleIdx="11" presStyleCnt="1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F283E6-C1DA-4426-88D1-A15860382883}" type="pres">
      <dgm:prSet presAssocID="{FD1B4170-66B9-4947-80E2-8BBC5073C39A}" presName="rootConnector" presStyleLbl="node4" presStyleIdx="11" presStyleCnt="13"/>
      <dgm:spPr/>
      <dgm:t>
        <a:bodyPr/>
        <a:lstStyle/>
        <a:p>
          <a:endParaRPr lang="en-US"/>
        </a:p>
      </dgm:t>
    </dgm:pt>
    <dgm:pt modelId="{F76537B0-296A-4D21-AF92-4222746DA24D}" type="pres">
      <dgm:prSet presAssocID="{FD1B4170-66B9-4947-80E2-8BBC5073C39A}" presName="hierChild4" presStyleCnt="0"/>
      <dgm:spPr/>
    </dgm:pt>
    <dgm:pt modelId="{909B1F4B-2BA4-4539-9A6C-0EF57990A5E9}" type="pres">
      <dgm:prSet presAssocID="{FD1B4170-66B9-4947-80E2-8BBC5073C39A}" presName="hierChild5" presStyleCnt="0"/>
      <dgm:spPr/>
    </dgm:pt>
    <dgm:pt modelId="{8E14D6BF-68F6-4175-B473-2D686B440F1E}" type="pres">
      <dgm:prSet presAssocID="{CB3A8EEA-DF94-4AFD-8B6E-0BCDE61B8225}" presName="hierChild5" presStyleCnt="0"/>
      <dgm:spPr/>
      <dgm:t>
        <a:bodyPr/>
        <a:lstStyle/>
        <a:p>
          <a:endParaRPr lang="en-US"/>
        </a:p>
      </dgm:t>
    </dgm:pt>
    <dgm:pt modelId="{3ACC9CBB-E564-4679-9E64-B14826FD6068}" type="pres">
      <dgm:prSet presAssocID="{89295B9B-F5B7-4267-B1A8-156978BEA4AE}" presName="hierChild5" presStyleCnt="0"/>
      <dgm:spPr/>
      <dgm:t>
        <a:bodyPr/>
        <a:lstStyle/>
        <a:p>
          <a:endParaRPr lang="en-US"/>
        </a:p>
      </dgm:t>
    </dgm:pt>
    <dgm:pt modelId="{F3CB1B8D-021E-4C1F-8F35-F24F3A62795C}" type="pres">
      <dgm:prSet presAssocID="{474FA819-8C51-4A46-A497-7CCCFC05CA01}" presName="Name37" presStyleLbl="parChTrans1D4" presStyleIdx="12" presStyleCnt="15"/>
      <dgm:spPr/>
      <dgm:t>
        <a:bodyPr/>
        <a:lstStyle/>
        <a:p>
          <a:endParaRPr lang="en-US"/>
        </a:p>
      </dgm:t>
    </dgm:pt>
    <dgm:pt modelId="{04FAA112-D2BC-478F-BB32-2CAACA3F7B3E}" type="pres">
      <dgm:prSet presAssocID="{7C2D3604-D16D-443F-AAEC-BB486173BE6F}" presName="hierRoot2" presStyleCnt="0">
        <dgm:presLayoutVars>
          <dgm:hierBranch val="init"/>
        </dgm:presLayoutVars>
      </dgm:prSet>
      <dgm:spPr/>
    </dgm:pt>
    <dgm:pt modelId="{27F05610-E0F8-4FFA-9468-375302B2CB82}" type="pres">
      <dgm:prSet presAssocID="{7C2D3604-D16D-443F-AAEC-BB486173BE6F}" presName="rootComposite" presStyleCnt="0"/>
      <dgm:spPr/>
    </dgm:pt>
    <dgm:pt modelId="{BFB46CAE-46A7-41D5-A811-15D30B241CCF}" type="pres">
      <dgm:prSet presAssocID="{7C2D3604-D16D-443F-AAEC-BB486173BE6F}" presName="rootText" presStyleLbl="node4" presStyleIdx="12" presStyleCnt="13" custScaleX="13281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A3CB1C5-157A-4E34-A58D-EEC5D8A760F9}" type="pres">
      <dgm:prSet presAssocID="{7C2D3604-D16D-443F-AAEC-BB486173BE6F}" presName="rootConnector" presStyleLbl="node4" presStyleIdx="12" presStyleCnt="13"/>
      <dgm:spPr/>
      <dgm:t>
        <a:bodyPr/>
        <a:lstStyle/>
        <a:p>
          <a:endParaRPr lang="en-US"/>
        </a:p>
      </dgm:t>
    </dgm:pt>
    <dgm:pt modelId="{576B034E-8F59-4669-A698-4B0EACC7542F}" type="pres">
      <dgm:prSet presAssocID="{7C2D3604-D16D-443F-AAEC-BB486173BE6F}" presName="hierChild4" presStyleCnt="0"/>
      <dgm:spPr/>
    </dgm:pt>
    <dgm:pt modelId="{867FBCF0-6853-49D3-B38A-DD87236DBCAD}" type="pres">
      <dgm:prSet presAssocID="{7C2D3604-D16D-443F-AAEC-BB486173BE6F}" presName="hierChild5" presStyleCnt="0"/>
      <dgm:spPr/>
    </dgm:pt>
    <dgm:pt modelId="{E3E09833-2368-4C3B-ACE0-18E2AA535104}" type="pres">
      <dgm:prSet presAssocID="{EE34A9D9-62DD-4972-96D0-4672D9995426}" presName="hierChild5" presStyleCnt="0"/>
      <dgm:spPr/>
      <dgm:t>
        <a:bodyPr/>
        <a:lstStyle/>
        <a:p>
          <a:endParaRPr lang="en-US"/>
        </a:p>
      </dgm:t>
    </dgm:pt>
    <dgm:pt modelId="{321F408A-C166-41D6-8A70-3382C7F031C1}" type="pres">
      <dgm:prSet presAssocID="{ECDDA8F9-FFCF-4E22-89B2-F135AB92ACE0}" presName="Name111" presStyleLbl="parChTrans1D4" presStyleIdx="13" presStyleCnt="15"/>
      <dgm:spPr/>
      <dgm:t>
        <a:bodyPr/>
        <a:lstStyle/>
        <a:p>
          <a:endParaRPr lang="en-US"/>
        </a:p>
      </dgm:t>
    </dgm:pt>
    <dgm:pt modelId="{03102A14-E1D4-4751-A052-CE703C7C4959}" type="pres">
      <dgm:prSet presAssocID="{835012FD-6D3B-41F0-8BA9-92225529FF12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EC9A34E6-622C-4D93-8132-823530670BED}" type="pres">
      <dgm:prSet presAssocID="{835012FD-6D3B-41F0-8BA9-92225529FF12}" presName="rootComposite3" presStyleCnt="0"/>
      <dgm:spPr/>
      <dgm:t>
        <a:bodyPr/>
        <a:lstStyle/>
        <a:p>
          <a:endParaRPr lang="en-US"/>
        </a:p>
      </dgm:t>
    </dgm:pt>
    <dgm:pt modelId="{1E960148-28C6-4339-BE23-866C12E2B3D5}" type="pres">
      <dgm:prSet presAssocID="{835012FD-6D3B-41F0-8BA9-92225529FF12}" presName="rootText3" presStyleLbl="asst3" presStyleIdx="0" presStyleCnt="2" custScaleX="1520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CA5EC2E-7BF4-4FFC-A3CD-AE0B6EAD9980}" type="pres">
      <dgm:prSet presAssocID="{835012FD-6D3B-41F0-8BA9-92225529FF12}" presName="rootConnector3" presStyleLbl="asst3" presStyleIdx="0" presStyleCnt="2"/>
      <dgm:spPr/>
      <dgm:t>
        <a:bodyPr/>
        <a:lstStyle/>
        <a:p>
          <a:endParaRPr lang="en-US"/>
        </a:p>
      </dgm:t>
    </dgm:pt>
    <dgm:pt modelId="{90C86B40-A47C-4FCE-A683-61D7F692730C}" type="pres">
      <dgm:prSet presAssocID="{835012FD-6D3B-41F0-8BA9-92225529FF12}" presName="hierChild6" presStyleCnt="0"/>
      <dgm:spPr/>
      <dgm:t>
        <a:bodyPr/>
        <a:lstStyle/>
        <a:p>
          <a:endParaRPr lang="en-US"/>
        </a:p>
      </dgm:t>
    </dgm:pt>
    <dgm:pt modelId="{DBF52DB7-DEED-4A97-8CE8-4F7FD4B295AD}" type="pres">
      <dgm:prSet presAssocID="{835012FD-6D3B-41F0-8BA9-92225529FF12}" presName="hierChild7" presStyleCnt="0"/>
      <dgm:spPr/>
      <dgm:t>
        <a:bodyPr/>
        <a:lstStyle/>
        <a:p>
          <a:endParaRPr lang="en-US"/>
        </a:p>
      </dgm:t>
    </dgm:pt>
    <dgm:pt modelId="{FCD8F49F-16BD-4B32-AADE-00E1629C7D71}" type="pres">
      <dgm:prSet presAssocID="{2D6FB0B0-9637-4751-99A8-355C82141766}" presName="Name111" presStyleLbl="parChTrans1D4" presStyleIdx="14" presStyleCnt="15"/>
      <dgm:spPr/>
      <dgm:t>
        <a:bodyPr/>
        <a:lstStyle/>
        <a:p>
          <a:endParaRPr lang="en-US"/>
        </a:p>
      </dgm:t>
    </dgm:pt>
    <dgm:pt modelId="{1A886954-D90A-4AD3-B5E3-1B31EA5267D8}" type="pres">
      <dgm:prSet presAssocID="{2A46FDC1-7122-4224-862E-B5B3D62CFA31}" presName="hierRoot3" presStyleCnt="0">
        <dgm:presLayoutVars>
          <dgm:hierBranch val="init"/>
        </dgm:presLayoutVars>
      </dgm:prSet>
      <dgm:spPr/>
    </dgm:pt>
    <dgm:pt modelId="{1E03EBD3-0623-47A7-83F5-14DB1325413E}" type="pres">
      <dgm:prSet presAssocID="{2A46FDC1-7122-4224-862E-B5B3D62CFA31}" presName="rootComposite3" presStyleCnt="0"/>
      <dgm:spPr/>
    </dgm:pt>
    <dgm:pt modelId="{B5C5E32D-7AA7-449A-9E55-4E722039D99C}" type="pres">
      <dgm:prSet presAssocID="{2A46FDC1-7122-4224-862E-B5B3D62CFA31}" presName="rootText3" presStyleLbl="asst3" presStyleIdx="1" presStyleCnt="2" custScaleX="11948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03C66A-45C7-49D9-8DC9-E52B7EF532D9}" type="pres">
      <dgm:prSet presAssocID="{2A46FDC1-7122-4224-862E-B5B3D62CFA31}" presName="rootConnector3" presStyleLbl="asst3" presStyleIdx="1" presStyleCnt="2"/>
      <dgm:spPr/>
      <dgm:t>
        <a:bodyPr/>
        <a:lstStyle/>
        <a:p>
          <a:endParaRPr lang="en-US"/>
        </a:p>
      </dgm:t>
    </dgm:pt>
    <dgm:pt modelId="{AFDD5413-CFC1-41B6-953D-CE326A118847}" type="pres">
      <dgm:prSet presAssocID="{2A46FDC1-7122-4224-862E-B5B3D62CFA31}" presName="hierChild6" presStyleCnt="0"/>
      <dgm:spPr/>
    </dgm:pt>
    <dgm:pt modelId="{FD5DA03B-A0F5-424B-AAA7-DFB233E2573B}" type="pres">
      <dgm:prSet presAssocID="{2A46FDC1-7122-4224-862E-B5B3D62CFA31}" presName="hierChild7" presStyleCnt="0"/>
      <dgm:spPr/>
    </dgm:pt>
    <dgm:pt modelId="{83013519-CB34-473C-85A3-18816F973BEB}" type="pres">
      <dgm:prSet presAssocID="{DB68EDA7-A621-4356-A275-0344CA448A6A}" presName="hierChild5" presStyleCnt="0"/>
      <dgm:spPr/>
    </dgm:pt>
    <dgm:pt modelId="{CF562C9D-1DAB-43CA-803D-3C28517FCC20}" type="pres">
      <dgm:prSet presAssocID="{C6E2CF91-438C-494F-AB99-0EB7C40AC87C}" presName="hierChild3" presStyleCnt="0"/>
      <dgm:spPr/>
      <dgm:t>
        <a:bodyPr/>
        <a:lstStyle/>
        <a:p>
          <a:endParaRPr lang="en-US"/>
        </a:p>
      </dgm:t>
    </dgm:pt>
  </dgm:ptLst>
  <dgm:cxnLst>
    <dgm:cxn modelId="{C98432C4-8E36-4141-AC8C-2CC4D74DCC8C}" type="presOf" srcId="{8207202C-F2C8-4162-A331-A4CDB93656DA}" destId="{A2181CBD-7F92-4D9A-9567-F67C308C4298}" srcOrd="0" destOrd="0" presId="urn:microsoft.com/office/officeart/2005/8/layout/orgChart1"/>
    <dgm:cxn modelId="{8ECB883F-0A72-444E-A2F1-C4BB8932BCB6}" srcId="{1B8DAF66-6EEC-49BA-9AD6-7E2AAE97F1A1}" destId="{9D5742E8-B4EF-4A94-AFA1-B0C1E5CB192A}" srcOrd="0" destOrd="0" parTransId="{F2C52E0B-ED01-4137-A708-3CA6E0B6E1E4}" sibTransId="{C28409C9-B096-4628-A6B9-0CEB6B3B41AB}"/>
    <dgm:cxn modelId="{51A68862-1672-4BF9-BC77-C56C35F554B1}" type="presOf" srcId="{2D6FB0B0-9637-4751-99A8-355C82141766}" destId="{FCD8F49F-16BD-4B32-AADE-00E1629C7D71}" srcOrd="0" destOrd="0" presId="urn:microsoft.com/office/officeart/2005/8/layout/orgChart1"/>
    <dgm:cxn modelId="{3BF73C9F-B7F2-4D15-89C8-9B256AB0D8F7}" type="presOf" srcId="{89295B9B-F5B7-4267-B1A8-156978BEA4AE}" destId="{439577B7-E5F8-4C1C-8393-8B1876A05F06}" srcOrd="1" destOrd="0" presId="urn:microsoft.com/office/officeart/2005/8/layout/orgChart1"/>
    <dgm:cxn modelId="{4A38B3FC-3429-4D72-B3DD-6B7528D18728}" srcId="{EE34A9D9-62DD-4972-96D0-4672D9995426}" destId="{07EACF80-228D-4E94-80E4-E322E41800F1}" srcOrd="1" destOrd="0" parTransId="{C8C52B18-AAD5-41A1-B89E-BC8CE3EE022B}" sibTransId="{9FD68F95-E3B9-4646-A55C-4434500E4338}"/>
    <dgm:cxn modelId="{EF6CA456-C486-42E7-8251-FFE4D04E7C1C}" type="presOf" srcId="{D43C7682-CADC-46D4-B107-512C572662C0}" destId="{67BF5E76-D199-4563-B7FA-487F8BCCFD67}" srcOrd="0" destOrd="0" presId="urn:microsoft.com/office/officeart/2005/8/layout/orgChart1"/>
    <dgm:cxn modelId="{CF7582B8-F1FC-4759-80E1-0E5993539C88}" srcId="{C6E2CF91-438C-494F-AB99-0EB7C40AC87C}" destId="{DB68EDA7-A621-4356-A275-0344CA448A6A}" srcOrd="0" destOrd="0" parTransId="{D43C7682-CADC-46D4-B107-512C572662C0}" sibTransId="{653CB861-CB4B-4A20-A035-B71FB31DB419}"/>
    <dgm:cxn modelId="{002E1C00-4F5E-4444-94F1-5C11B62787BF}" srcId="{EE34A9D9-62DD-4972-96D0-4672D9995426}" destId="{89295B9B-F5B7-4267-B1A8-156978BEA4AE}" srcOrd="4" destOrd="0" parTransId="{4C6CC9D4-66C6-46AD-A4D5-3674A5DC80A6}" sibTransId="{D5E7B397-2769-4E31-B20E-1EACE451716C}"/>
    <dgm:cxn modelId="{90A7D680-40E1-4C99-B297-64B654C199FB}" type="presOf" srcId="{4F852D14-BCF0-4A5D-97F6-761527D4F6D5}" destId="{FEBF47F9-7B4C-4EEF-9887-DFCBB11A97BF}" srcOrd="0" destOrd="0" presId="urn:microsoft.com/office/officeart/2005/8/layout/orgChart1"/>
    <dgm:cxn modelId="{A7AFEB30-BB07-4E19-9521-5ED347C35730}" srcId="{CB3A8EEA-DF94-4AFD-8B6E-0BCDE61B8225}" destId="{FD1B4170-66B9-4947-80E2-8BBC5073C39A}" srcOrd="0" destOrd="0" parTransId="{14EC5F23-C922-4A37-8755-E40A34EB3174}" sibTransId="{3CBFC15E-705C-40AB-80D4-71DDF48AC999}"/>
    <dgm:cxn modelId="{C552705A-F134-4D07-8241-309C8017924B}" type="presOf" srcId="{FD1B4170-66B9-4947-80E2-8BBC5073C39A}" destId="{49560473-C88B-48FF-B947-16BC4518784E}" srcOrd="0" destOrd="0" presId="urn:microsoft.com/office/officeart/2005/8/layout/orgChart1"/>
    <dgm:cxn modelId="{A816A880-95DB-4A0D-AA1E-F2A1E5B59A20}" type="presOf" srcId="{14EC5F23-C922-4A37-8755-E40A34EB3174}" destId="{F1AF8C0E-5999-4928-92BD-5F3415F57A7F}" srcOrd="0" destOrd="0" presId="urn:microsoft.com/office/officeart/2005/8/layout/orgChart1"/>
    <dgm:cxn modelId="{3B459B96-44C6-4F9F-9718-55E61B492A2C}" type="presOf" srcId="{0A2D6804-6341-4B47-85D8-D76995EB2615}" destId="{918C5959-E011-41A9-93F5-35372DE6E724}" srcOrd="0" destOrd="0" presId="urn:microsoft.com/office/officeart/2005/8/layout/orgChart1"/>
    <dgm:cxn modelId="{B1D17B85-712B-4F6D-BB5C-6707641E61A0}" type="presOf" srcId="{835012FD-6D3B-41F0-8BA9-92225529FF12}" destId="{5CA5EC2E-7BF4-4FFC-A3CD-AE0B6EAD9980}" srcOrd="1" destOrd="0" presId="urn:microsoft.com/office/officeart/2005/8/layout/orgChart1"/>
    <dgm:cxn modelId="{03330FFA-F431-4C2B-AC63-5F8843E55759}" type="presOf" srcId="{50231CA0-6114-4C30-B91D-BA86F9DA7A80}" destId="{0F34530B-A5E1-4F59-B3AB-6ECEF64FDD20}" srcOrd="0" destOrd="0" presId="urn:microsoft.com/office/officeart/2005/8/layout/orgChart1"/>
    <dgm:cxn modelId="{149CD5BD-957E-4933-8577-04D046C2F594}" type="presOf" srcId="{EE34A9D9-62DD-4972-96D0-4672D9995426}" destId="{C62DCC94-89F5-4FD1-92F7-0D95419E68A1}" srcOrd="1" destOrd="0" presId="urn:microsoft.com/office/officeart/2005/8/layout/orgChart1"/>
    <dgm:cxn modelId="{C9A705F5-75B5-41F3-8AFE-0E7E4CE14080}" type="presOf" srcId="{9D5742E8-B4EF-4A94-AFA1-B0C1E5CB192A}" destId="{6BC79945-DB2B-4563-8554-BC72E2FEB7D4}" srcOrd="1" destOrd="0" presId="urn:microsoft.com/office/officeart/2005/8/layout/orgChart1"/>
    <dgm:cxn modelId="{B2DC5B11-854C-4B40-A5D0-5870048EFE62}" type="presOf" srcId="{F2C52E0B-ED01-4137-A708-3CA6E0B6E1E4}" destId="{543A6A54-0DDD-49A4-B974-D5E941187387}" srcOrd="0" destOrd="0" presId="urn:microsoft.com/office/officeart/2005/8/layout/orgChart1"/>
    <dgm:cxn modelId="{030AED21-AA1A-40E2-BFC1-468F61AAE7DC}" type="presOf" srcId="{1E8759E5-5113-49B3-AF0A-F1EF1A82B0DC}" destId="{217038B3-31FF-4B03-8A1B-F01B3549C54E}" srcOrd="1" destOrd="0" presId="urn:microsoft.com/office/officeart/2005/8/layout/orgChart1"/>
    <dgm:cxn modelId="{D183779E-8AE7-4E2B-9420-F2051351E358}" type="presOf" srcId="{DC85621A-48FD-476D-A626-A58555B346C9}" destId="{B7499FCD-31EB-4FC8-B1D4-2CC338489406}" srcOrd="0" destOrd="0" presId="urn:microsoft.com/office/officeart/2005/8/layout/orgChart1"/>
    <dgm:cxn modelId="{1A50CF2B-2A53-4FE6-8FCE-E400CE0051C5}" srcId="{EE34A9D9-62DD-4972-96D0-4672D9995426}" destId="{8207202C-F2C8-4162-A331-A4CDB93656DA}" srcOrd="2" destOrd="0" parTransId="{4F852D14-BCF0-4A5D-97F6-761527D4F6D5}" sibTransId="{C1E085C2-DCAB-43EA-A9D5-411BFFA5A0C6}"/>
    <dgm:cxn modelId="{E275C81C-5432-47B3-8B40-3E46A5B8EB98}" type="presOf" srcId="{DB68EDA7-A621-4356-A275-0344CA448A6A}" destId="{436DB5EE-E093-471F-8BCE-84B9A6DC60E1}" srcOrd="1" destOrd="0" presId="urn:microsoft.com/office/officeart/2005/8/layout/orgChart1"/>
    <dgm:cxn modelId="{A18C33EA-989A-4E1A-BC37-20BAC72285C4}" type="presOf" srcId="{2A46FDC1-7122-4224-862E-B5B3D62CFA31}" destId="{B5C5E32D-7AA7-449A-9E55-4E722039D99C}" srcOrd="0" destOrd="0" presId="urn:microsoft.com/office/officeart/2005/8/layout/orgChart1"/>
    <dgm:cxn modelId="{42C07D34-759B-47D2-B46D-FC23CA4D7CFF}" type="presOf" srcId="{CB3A8EEA-DF94-4AFD-8B6E-0BCDE61B8225}" destId="{D19BC39D-7B73-405C-AE0E-3EF68BC51980}" srcOrd="1" destOrd="0" presId="urn:microsoft.com/office/officeart/2005/8/layout/orgChart1"/>
    <dgm:cxn modelId="{F9A65D47-2861-48FB-BC85-35E0ED807C45}" type="presOf" srcId="{9D5742E8-B4EF-4A94-AFA1-B0C1E5CB192A}" destId="{1F0E64E9-E2A6-410F-83A0-15B7E3B9CFF5}" srcOrd="0" destOrd="0" presId="urn:microsoft.com/office/officeart/2005/8/layout/orgChart1"/>
    <dgm:cxn modelId="{B89F7AC6-4A84-4832-87E4-3C4F22856301}" srcId="{1E8759E5-5113-49B3-AF0A-F1EF1A82B0DC}" destId="{CF93239B-FB2F-46F8-9C49-5C4E69D32EFB}" srcOrd="0" destOrd="0" parTransId="{F094F518-D113-4102-8B1F-06CB2D16C2C0}" sibTransId="{5636FD46-B398-442F-BAA3-0C03157D6B08}"/>
    <dgm:cxn modelId="{E83ACEA5-100F-4F9F-B44D-310669A19F1D}" type="presOf" srcId="{4920CC0F-DB2C-4284-B811-0136B3193FDE}" destId="{94B7E330-4E7B-437D-8F1A-A6A818C8085E}" srcOrd="0" destOrd="0" presId="urn:microsoft.com/office/officeart/2005/8/layout/orgChart1"/>
    <dgm:cxn modelId="{FDD9C4C4-30FA-494F-93F6-D6A22FA4B10A}" type="presOf" srcId="{0C7C3BF3-AAF8-4327-A533-ED0F17FFC366}" destId="{D1F1A3A3-76C0-4681-8144-67A71EC99386}" srcOrd="0" destOrd="0" presId="urn:microsoft.com/office/officeart/2005/8/layout/orgChart1"/>
    <dgm:cxn modelId="{E603F998-0F71-4ECB-AAB9-D64276C8AEBB}" type="presOf" srcId="{C8C52B18-AAD5-41A1-B89E-BC8CE3EE022B}" destId="{3FD3C4FA-E060-4B5C-8B71-FDDCD70C1546}" srcOrd="0" destOrd="0" presId="urn:microsoft.com/office/officeart/2005/8/layout/orgChart1"/>
    <dgm:cxn modelId="{EA10C17E-7134-4E7C-9BA0-97D381EE4B65}" srcId="{EE34A9D9-62DD-4972-96D0-4672D9995426}" destId="{7C2D3604-D16D-443F-AAEC-BB486173BE6F}" srcOrd="6" destOrd="0" parTransId="{474FA819-8C51-4A46-A497-7CCCFC05CA01}" sibTransId="{C0BB3D4E-8DF8-4B57-98F0-8E277A6FD39A}"/>
    <dgm:cxn modelId="{0739BD83-EFB9-4509-8A9E-4E642881D838}" srcId="{0C7C3BF3-AAF8-4327-A533-ED0F17FFC366}" destId="{C6E2CF91-438C-494F-AB99-0EB7C40AC87C}" srcOrd="0" destOrd="0" parTransId="{C6B43705-F2A9-411C-9446-774630F29443}" sibTransId="{5EA184B0-D1CA-494C-99CE-BB52314DFE7A}"/>
    <dgm:cxn modelId="{F9E3732A-9ED0-42FE-8200-D723841C1719}" srcId="{EE34A9D9-62DD-4972-96D0-4672D9995426}" destId="{835012FD-6D3B-41F0-8BA9-92225529FF12}" srcOrd="0" destOrd="0" parTransId="{ECDDA8F9-FFCF-4E22-89B2-F135AB92ACE0}" sibTransId="{9586D036-09B1-4659-8E41-407728C33375}"/>
    <dgm:cxn modelId="{AE2A77BC-2E60-4B88-A46D-D2711DCA30A1}" type="presOf" srcId="{144DFADC-29BA-43AD-A6DC-6D74A54966FD}" destId="{D0748574-BFE4-45E5-AF75-AD07B8950540}" srcOrd="0" destOrd="0" presId="urn:microsoft.com/office/officeart/2005/8/layout/orgChart1"/>
    <dgm:cxn modelId="{F43D2405-9C6E-4E9F-A9BA-DA717FBACBA9}" type="presOf" srcId="{07EACF80-228D-4E94-80E4-E322E41800F1}" destId="{1E71DC56-1AA7-471E-818F-39B6F1854421}" srcOrd="1" destOrd="0" presId="urn:microsoft.com/office/officeart/2005/8/layout/orgChart1"/>
    <dgm:cxn modelId="{F192D9D1-C9A4-4CE6-87DE-B5C839D007B5}" type="presOf" srcId="{FD1B4170-66B9-4947-80E2-8BBC5073C39A}" destId="{75F283E6-C1DA-4426-88D1-A15860382883}" srcOrd="1" destOrd="0" presId="urn:microsoft.com/office/officeart/2005/8/layout/orgChart1"/>
    <dgm:cxn modelId="{1CF974A1-6F7F-40E2-B835-4510915301DC}" type="presOf" srcId="{4C6CC9D4-66C6-46AD-A4D5-3674A5DC80A6}" destId="{4FD25141-9950-4FE8-A969-540C7A2B44BA}" srcOrd="0" destOrd="0" presId="urn:microsoft.com/office/officeart/2005/8/layout/orgChart1"/>
    <dgm:cxn modelId="{051EEF74-30F0-45F5-9B60-81B919FF5CF9}" type="presOf" srcId="{1B8DAF66-6EEC-49BA-9AD6-7E2AAE97F1A1}" destId="{DA21430F-1045-4953-A9D2-3FCE9072436E}" srcOrd="1" destOrd="0" presId="urn:microsoft.com/office/officeart/2005/8/layout/orgChart1"/>
    <dgm:cxn modelId="{EFA69E53-54F7-482A-A7AA-BE4114503B2B}" type="presOf" srcId="{C6E2CF91-438C-494F-AB99-0EB7C40AC87C}" destId="{B649DB3B-4358-4E4C-BBDB-126890EA583F}" srcOrd="0" destOrd="0" presId="urn:microsoft.com/office/officeart/2005/8/layout/orgChart1"/>
    <dgm:cxn modelId="{D70734D4-B456-4D43-A429-CBB1A092F846}" type="presOf" srcId="{CB3A8EEA-DF94-4AFD-8B6E-0BCDE61B8225}" destId="{D6F37D0A-8F4B-47D5-BBF3-754567D85191}" srcOrd="0" destOrd="0" presId="urn:microsoft.com/office/officeart/2005/8/layout/orgChart1"/>
    <dgm:cxn modelId="{7755B003-64F1-44B1-9856-ABEE1F715887}" type="presOf" srcId="{7C2D3604-D16D-443F-AAEC-BB486173BE6F}" destId="{BFB46CAE-46A7-41D5-A811-15D30B241CCF}" srcOrd="0" destOrd="0" presId="urn:microsoft.com/office/officeart/2005/8/layout/orgChart1"/>
    <dgm:cxn modelId="{0821C694-1C4A-4B5E-B90E-F6A6E6D38720}" type="presOf" srcId="{889367D2-A460-4A38-B726-8AD461365B61}" destId="{111091AA-DA06-447C-84D2-097768551AAB}" srcOrd="1" destOrd="0" presId="urn:microsoft.com/office/officeart/2005/8/layout/orgChart1"/>
    <dgm:cxn modelId="{0EF6FA17-65BD-4779-8B24-A8B280DF5319}" srcId="{9D5742E8-B4EF-4A94-AFA1-B0C1E5CB192A}" destId="{144DFADC-29BA-43AD-A6DC-6D74A54966FD}" srcOrd="0" destOrd="0" parTransId="{6331D7B4-2395-4961-BBA6-8FE8C922E56A}" sibTransId="{B8523AD7-BB41-4B6E-BFF4-74DAC0EA8AEF}"/>
    <dgm:cxn modelId="{AB1FD692-321F-47B0-9C32-DB09CD9AA9F0}" type="presOf" srcId="{B39160B4-98DA-4D3B-9EF5-D0E294A5664F}" destId="{321BC8D0-B8BB-4C45-83F6-AD14015B6D77}" srcOrd="0" destOrd="0" presId="urn:microsoft.com/office/officeart/2005/8/layout/orgChart1"/>
    <dgm:cxn modelId="{DF0DFE3D-83D5-4226-A017-44D23B4170EE}" type="presOf" srcId="{EE34A9D9-62DD-4972-96D0-4672D9995426}" destId="{574B24AB-4E33-4830-963A-5921AA477005}" srcOrd="0" destOrd="0" presId="urn:microsoft.com/office/officeart/2005/8/layout/orgChart1"/>
    <dgm:cxn modelId="{4909CF1B-77D5-4286-BA05-66471B2505EB}" type="presOf" srcId="{ECDDA8F9-FFCF-4E22-89B2-F135AB92ACE0}" destId="{321F408A-C166-41D6-8A70-3382C7F031C1}" srcOrd="0" destOrd="0" presId="urn:microsoft.com/office/officeart/2005/8/layout/orgChart1"/>
    <dgm:cxn modelId="{A30894DD-8F96-4883-91B9-C099C18ED5F3}" type="presOf" srcId="{0AD53DCB-4BDC-4775-968F-C1363A016A53}" destId="{D1FEA7F1-8F0B-485B-8640-1B59C3F3CF05}" srcOrd="0" destOrd="0" presId="urn:microsoft.com/office/officeart/2005/8/layout/orgChart1"/>
    <dgm:cxn modelId="{58AE915E-635A-4A6E-BCDD-79BEB6330B1C}" type="presOf" srcId="{1E8759E5-5113-49B3-AF0A-F1EF1A82B0DC}" destId="{14B71CE1-E67E-47C3-9302-0D1847E0E9E8}" srcOrd="0" destOrd="0" presId="urn:microsoft.com/office/officeart/2005/8/layout/orgChart1"/>
    <dgm:cxn modelId="{8FD5DFD1-CFC2-48F6-9C2A-B26B8FD90708}" type="presOf" srcId="{F094F518-D113-4102-8B1F-06CB2D16C2C0}" destId="{E99AF894-2066-4AA7-A890-B7139A9C627F}" srcOrd="0" destOrd="0" presId="urn:microsoft.com/office/officeart/2005/8/layout/orgChart1"/>
    <dgm:cxn modelId="{37D3648B-9704-4A75-8A40-637312718BA4}" type="presOf" srcId="{8207202C-F2C8-4162-A331-A4CDB93656DA}" destId="{7979D3A0-12E1-403D-B073-C6B4B0BA2A21}" srcOrd="1" destOrd="0" presId="urn:microsoft.com/office/officeart/2005/8/layout/orgChart1"/>
    <dgm:cxn modelId="{819C51F4-A59B-4AB6-9A1F-E89EC5D6F852}" srcId="{EE34A9D9-62DD-4972-96D0-4672D9995426}" destId="{2A46FDC1-7122-4224-862E-B5B3D62CFA31}" srcOrd="5" destOrd="0" parTransId="{2D6FB0B0-9637-4751-99A8-355C82141766}" sibTransId="{CE7E33BD-DD09-4911-9D78-193C08027102}"/>
    <dgm:cxn modelId="{DEA23B9B-D0BA-4E65-A5BB-D66E8EC81377}" type="presOf" srcId="{CF93239B-FB2F-46F8-9C49-5C4E69D32EFB}" destId="{4FA058B2-E9D4-4E4C-8F5E-F68F84825029}" srcOrd="1" destOrd="0" presId="urn:microsoft.com/office/officeart/2005/8/layout/orgChart1"/>
    <dgm:cxn modelId="{C27537C6-DB2D-40B9-B55A-F2D97DB5D85E}" srcId="{EE34A9D9-62DD-4972-96D0-4672D9995426}" destId="{1B8DAF66-6EEC-49BA-9AD6-7E2AAE97F1A1}" srcOrd="3" destOrd="0" parTransId="{0A2D6804-6341-4B47-85D8-D76995EB2615}" sibTransId="{BAD85D9E-FD23-466A-9FED-C4A82BE40DD7}"/>
    <dgm:cxn modelId="{D48EEA32-7496-45BC-961C-9B6FF7AF9234}" type="presOf" srcId="{2A46FDC1-7122-4224-862E-B5B3D62CFA31}" destId="{4A03C66A-45C7-49D9-8DC9-E52B7EF532D9}" srcOrd="1" destOrd="0" presId="urn:microsoft.com/office/officeart/2005/8/layout/orgChart1"/>
    <dgm:cxn modelId="{FBF38EBB-80BD-4B8E-837A-BA7A392C7E2D}" type="presOf" srcId="{144DFADC-29BA-43AD-A6DC-6D74A54966FD}" destId="{266A66CE-2DBD-4553-9FF3-C5090F2AF4E8}" srcOrd="1" destOrd="0" presId="urn:microsoft.com/office/officeart/2005/8/layout/orgChart1"/>
    <dgm:cxn modelId="{E5D8AA21-551C-4068-9B30-B13B94666A71}" type="presOf" srcId="{07EACF80-228D-4E94-80E4-E322E41800F1}" destId="{FD44047A-3C2D-489E-9143-393CCC813AA3}" srcOrd="0" destOrd="0" presId="urn:microsoft.com/office/officeart/2005/8/layout/orgChart1"/>
    <dgm:cxn modelId="{0210EDE7-0941-4580-AFAD-B91E1E937488}" srcId="{DB68EDA7-A621-4356-A275-0344CA448A6A}" destId="{EE34A9D9-62DD-4972-96D0-4672D9995426}" srcOrd="0" destOrd="0" parTransId="{DC85621A-48FD-476D-A626-A58555B346C9}" sibTransId="{AC5E0066-2856-46FA-8609-EB20CC6B773B}"/>
    <dgm:cxn modelId="{6A5EF1E1-3A3B-4A03-96C5-E65E3996E831}" type="presOf" srcId="{B39160B4-98DA-4D3B-9EF5-D0E294A5664F}" destId="{CCE43E26-2575-4BA3-A449-98DFBF8A261C}" srcOrd="1" destOrd="0" presId="urn:microsoft.com/office/officeart/2005/8/layout/orgChart1"/>
    <dgm:cxn modelId="{A8770D9D-808C-497C-85FD-B58A25378947}" srcId="{07EACF80-228D-4E94-80E4-E322E41800F1}" destId="{1E8759E5-5113-49B3-AF0A-F1EF1A82B0DC}" srcOrd="0" destOrd="0" parTransId="{0AD53DCB-4BDC-4775-968F-C1363A016A53}" sibTransId="{BED0CE62-1EE4-4EFC-B70B-665CF1191AA9}"/>
    <dgm:cxn modelId="{0ED42C42-E7CB-4F07-A45E-08A7003932F1}" type="presOf" srcId="{2DAE0ECB-FCA5-4C31-A303-DB1094AAD586}" destId="{F2DD1BD3-2C39-4972-8FF9-45F61B4425B9}" srcOrd="0" destOrd="0" presId="urn:microsoft.com/office/officeart/2005/8/layout/orgChart1"/>
    <dgm:cxn modelId="{1F56CF67-68B4-4C7B-899A-E0BCCCEF1277}" type="presOf" srcId="{6331D7B4-2395-4961-BBA6-8FE8C922E56A}" destId="{92499C25-C779-4D80-AC26-13D5F11AC9B7}" srcOrd="0" destOrd="0" presId="urn:microsoft.com/office/officeart/2005/8/layout/orgChart1"/>
    <dgm:cxn modelId="{8ECCC10E-E4C2-41F3-98B7-64575A32C535}" type="presOf" srcId="{C6E2CF91-438C-494F-AB99-0EB7C40AC87C}" destId="{C1A52105-FD68-400A-9A6B-CFE3EDD0F670}" srcOrd="1" destOrd="0" presId="urn:microsoft.com/office/officeart/2005/8/layout/orgChart1"/>
    <dgm:cxn modelId="{6138EAF9-C540-4751-9BE7-9BBD479245A8}" type="presOf" srcId="{7C2D3604-D16D-443F-AAEC-BB486173BE6F}" destId="{9A3CB1C5-157A-4E34-A58D-EEC5D8A760F9}" srcOrd="1" destOrd="0" presId="urn:microsoft.com/office/officeart/2005/8/layout/orgChart1"/>
    <dgm:cxn modelId="{CC94DDBF-C3FD-425A-AA2A-BF46EBE817F8}" srcId="{889367D2-A460-4A38-B726-8AD461365B61}" destId="{B39160B4-98DA-4D3B-9EF5-D0E294A5664F}" srcOrd="0" destOrd="0" parTransId="{50231CA0-6114-4C30-B91D-BA86F9DA7A80}" sibTransId="{7EF50F99-5522-48E2-BF5C-B1214A047C76}"/>
    <dgm:cxn modelId="{ED7D8AB9-8EF7-44AE-B260-901672D6D6D7}" type="presOf" srcId="{835012FD-6D3B-41F0-8BA9-92225529FF12}" destId="{1E960148-28C6-4339-BE23-866C12E2B3D5}" srcOrd="0" destOrd="0" presId="urn:microsoft.com/office/officeart/2005/8/layout/orgChart1"/>
    <dgm:cxn modelId="{BCB4EF24-28B2-4556-AE24-770B1D7A461E}" type="presOf" srcId="{89295B9B-F5B7-4267-B1A8-156978BEA4AE}" destId="{2FBD2451-66DD-4828-A986-46B026294AB2}" srcOrd="0" destOrd="0" presId="urn:microsoft.com/office/officeart/2005/8/layout/orgChart1"/>
    <dgm:cxn modelId="{FEE3AF1E-EC6B-4887-9C19-989CF6BCB850}" type="presOf" srcId="{CF93239B-FB2F-46F8-9C49-5C4E69D32EFB}" destId="{6C163CDA-5BE2-43C4-AE6E-FCBE46AF2981}" srcOrd="0" destOrd="0" presId="urn:microsoft.com/office/officeart/2005/8/layout/orgChart1"/>
    <dgm:cxn modelId="{5E9AC799-74B3-4FFC-B747-2F7456579F46}" type="presOf" srcId="{1B8DAF66-6EEC-49BA-9AD6-7E2AAE97F1A1}" destId="{9F43BB80-9050-44A4-9C38-DD95756D00EA}" srcOrd="0" destOrd="0" presId="urn:microsoft.com/office/officeart/2005/8/layout/orgChart1"/>
    <dgm:cxn modelId="{F446D10A-34EC-4CA6-9A37-3BD6BDD77449}" srcId="{89295B9B-F5B7-4267-B1A8-156978BEA4AE}" destId="{CB3A8EEA-DF94-4AFD-8B6E-0BCDE61B8225}" srcOrd="0" destOrd="0" parTransId="{2DAE0ECB-FCA5-4C31-A303-DB1094AAD586}" sibTransId="{7C7B04FC-C2BB-449A-8542-2565952C5484}"/>
    <dgm:cxn modelId="{3C5C034C-9F16-48FF-85F2-A1A6E513EF47}" type="presOf" srcId="{474FA819-8C51-4A46-A497-7CCCFC05CA01}" destId="{F3CB1B8D-021E-4C1F-8F35-F24F3A62795C}" srcOrd="0" destOrd="0" presId="urn:microsoft.com/office/officeart/2005/8/layout/orgChart1"/>
    <dgm:cxn modelId="{2CA389AF-07DA-4E16-8FF4-A7A58AA5BD31}" type="presOf" srcId="{DB68EDA7-A621-4356-A275-0344CA448A6A}" destId="{FD6F1FBC-F5CE-40F9-B668-ACA261EC8541}" srcOrd="0" destOrd="0" presId="urn:microsoft.com/office/officeart/2005/8/layout/orgChart1"/>
    <dgm:cxn modelId="{2D96A6C3-2716-4B69-B480-BB0D7D7A4BDC}" type="presOf" srcId="{889367D2-A460-4A38-B726-8AD461365B61}" destId="{14525D81-8645-4A2C-8EC5-8ACB1FF50CEA}" srcOrd="0" destOrd="0" presId="urn:microsoft.com/office/officeart/2005/8/layout/orgChart1"/>
    <dgm:cxn modelId="{38878419-DF62-4312-B902-727709085A9E}" srcId="{8207202C-F2C8-4162-A331-A4CDB93656DA}" destId="{889367D2-A460-4A38-B726-8AD461365B61}" srcOrd="0" destOrd="0" parTransId="{4920CC0F-DB2C-4284-B811-0136B3193FDE}" sibTransId="{7CEB950D-6057-43D8-A947-786AEDE95012}"/>
    <dgm:cxn modelId="{B2B779BB-1CDE-442A-A14D-B065908B4BE3}" type="presParOf" srcId="{D1F1A3A3-76C0-4681-8144-67A71EC99386}" destId="{6B12E23F-68DB-4AD4-9D1E-CBB9E1422B93}" srcOrd="0" destOrd="0" presId="urn:microsoft.com/office/officeart/2005/8/layout/orgChart1"/>
    <dgm:cxn modelId="{A020F827-F53B-4206-A202-3B90723584C6}" type="presParOf" srcId="{6B12E23F-68DB-4AD4-9D1E-CBB9E1422B93}" destId="{E20AE2EC-D1C0-43D8-955B-E060A4237D57}" srcOrd="0" destOrd="0" presId="urn:microsoft.com/office/officeart/2005/8/layout/orgChart1"/>
    <dgm:cxn modelId="{73A06080-9923-4AE0-8EDB-7BF4623FEF2D}" type="presParOf" srcId="{E20AE2EC-D1C0-43D8-955B-E060A4237D57}" destId="{B649DB3B-4358-4E4C-BBDB-126890EA583F}" srcOrd="0" destOrd="0" presId="urn:microsoft.com/office/officeart/2005/8/layout/orgChart1"/>
    <dgm:cxn modelId="{AE681840-DCB1-4127-9559-4FD31C22AC67}" type="presParOf" srcId="{E20AE2EC-D1C0-43D8-955B-E060A4237D57}" destId="{C1A52105-FD68-400A-9A6B-CFE3EDD0F670}" srcOrd="1" destOrd="0" presId="urn:microsoft.com/office/officeart/2005/8/layout/orgChart1"/>
    <dgm:cxn modelId="{51FBE295-DF3F-47F5-9AA7-2C03F04ACB97}" type="presParOf" srcId="{6B12E23F-68DB-4AD4-9D1E-CBB9E1422B93}" destId="{F370FA08-BFCA-432C-8D6F-59ED4C389417}" srcOrd="1" destOrd="0" presId="urn:microsoft.com/office/officeart/2005/8/layout/orgChart1"/>
    <dgm:cxn modelId="{6CA5E479-885E-4899-8087-101D931F921A}" type="presParOf" srcId="{F370FA08-BFCA-432C-8D6F-59ED4C389417}" destId="{67BF5E76-D199-4563-B7FA-487F8BCCFD67}" srcOrd="0" destOrd="0" presId="urn:microsoft.com/office/officeart/2005/8/layout/orgChart1"/>
    <dgm:cxn modelId="{885BAF34-458B-43B2-81F1-4DB3DEF850E8}" type="presParOf" srcId="{F370FA08-BFCA-432C-8D6F-59ED4C389417}" destId="{B2293492-910C-4A04-9B2C-6C5D62054ED5}" srcOrd="1" destOrd="0" presId="urn:microsoft.com/office/officeart/2005/8/layout/orgChart1"/>
    <dgm:cxn modelId="{E6531DC3-E3FC-4045-982D-616A5137C8A1}" type="presParOf" srcId="{B2293492-910C-4A04-9B2C-6C5D62054ED5}" destId="{3F242A33-27A9-4699-ACB8-8CE4DDA365E8}" srcOrd="0" destOrd="0" presId="urn:microsoft.com/office/officeart/2005/8/layout/orgChart1"/>
    <dgm:cxn modelId="{E865AC99-9B8F-4FE5-86D0-93338A59E7E3}" type="presParOf" srcId="{3F242A33-27A9-4699-ACB8-8CE4DDA365E8}" destId="{FD6F1FBC-F5CE-40F9-B668-ACA261EC8541}" srcOrd="0" destOrd="0" presId="urn:microsoft.com/office/officeart/2005/8/layout/orgChart1"/>
    <dgm:cxn modelId="{88833B6C-B092-4A05-8BEC-4550908AEBEE}" type="presParOf" srcId="{3F242A33-27A9-4699-ACB8-8CE4DDA365E8}" destId="{436DB5EE-E093-471F-8BCE-84B9A6DC60E1}" srcOrd="1" destOrd="0" presId="urn:microsoft.com/office/officeart/2005/8/layout/orgChart1"/>
    <dgm:cxn modelId="{8286372D-D44F-4A2E-A6F8-0A9B422B26BA}" type="presParOf" srcId="{B2293492-910C-4A04-9B2C-6C5D62054ED5}" destId="{8829680D-251F-48BF-96C4-92480610DBC2}" srcOrd="1" destOrd="0" presId="urn:microsoft.com/office/officeart/2005/8/layout/orgChart1"/>
    <dgm:cxn modelId="{39A7B891-66E2-4A47-ADE6-004380C3EAB8}" type="presParOf" srcId="{8829680D-251F-48BF-96C4-92480610DBC2}" destId="{B7499FCD-31EB-4FC8-B1D4-2CC338489406}" srcOrd="0" destOrd="0" presId="urn:microsoft.com/office/officeart/2005/8/layout/orgChart1"/>
    <dgm:cxn modelId="{A7852C24-5C9D-4448-8B92-08B1D389ACD7}" type="presParOf" srcId="{8829680D-251F-48BF-96C4-92480610DBC2}" destId="{BA1C2793-5966-44FE-A710-1847A8EE6AFE}" srcOrd="1" destOrd="0" presId="urn:microsoft.com/office/officeart/2005/8/layout/orgChart1"/>
    <dgm:cxn modelId="{935DBB00-3A55-4CB2-A334-A061A82F72ED}" type="presParOf" srcId="{BA1C2793-5966-44FE-A710-1847A8EE6AFE}" destId="{93B15141-CB0D-4D44-96CB-6EA4C2DD3066}" srcOrd="0" destOrd="0" presId="urn:microsoft.com/office/officeart/2005/8/layout/orgChart1"/>
    <dgm:cxn modelId="{B75887B8-8D08-4CA5-B0D8-276CE7606BC6}" type="presParOf" srcId="{93B15141-CB0D-4D44-96CB-6EA4C2DD3066}" destId="{574B24AB-4E33-4830-963A-5921AA477005}" srcOrd="0" destOrd="0" presId="urn:microsoft.com/office/officeart/2005/8/layout/orgChart1"/>
    <dgm:cxn modelId="{576FAD20-8742-44EB-A0FE-EF5E30C5265D}" type="presParOf" srcId="{93B15141-CB0D-4D44-96CB-6EA4C2DD3066}" destId="{C62DCC94-89F5-4FD1-92F7-0D95419E68A1}" srcOrd="1" destOrd="0" presId="urn:microsoft.com/office/officeart/2005/8/layout/orgChart1"/>
    <dgm:cxn modelId="{F7C24F12-B908-43A5-9FCD-2DCF53E810C2}" type="presParOf" srcId="{BA1C2793-5966-44FE-A710-1847A8EE6AFE}" destId="{AD062EBA-CFEA-428F-A87A-B7C19B4CB357}" srcOrd="1" destOrd="0" presId="urn:microsoft.com/office/officeart/2005/8/layout/orgChart1"/>
    <dgm:cxn modelId="{73BC6F30-08F6-4573-8EF1-567A723D08D5}" type="presParOf" srcId="{AD062EBA-CFEA-428F-A87A-B7C19B4CB357}" destId="{3FD3C4FA-E060-4B5C-8B71-FDDCD70C1546}" srcOrd="0" destOrd="0" presId="urn:microsoft.com/office/officeart/2005/8/layout/orgChart1"/>
    <dgm:cxn modelId="{924FB5C4-16C6-4FB1-B3EF-D57D91EB05C3}" type="presParOf" srcId="{AD062EBA-CFEA-428F-A87A-B7C19B4CB357}" destId="{72CD485E-37CA-4F2D-BFC0-E38669755A9F}" srcOrd="1" destOrd="0" presId="urn:microsoft.com/office/officeart/2005/8/layout/orgChart1"/>
    <dgm:cxn modelId="{9BDCCE98-E648-416A-AA47-90F8206CFC59}" type="presParOf" srcId="{72CD485E-37CA-4F2D-BFC0-E38669755A9F}" destId="{AF3FBFCD-F71D-4115-903D-83768968A825}" srcOrd="0" destOrd="0" presId="urn:microsoft.com/office/officeart/2005/8/layout/orgChart1"/>
    <dgm:cxn modelId="{A41E9C93-F0AA-433A-9C2E-CA66CDB5CA3A}" type="presParOf" srcId="{AF3FBFCD-F71D-4115-903D-83768968A825}" destId="{FD44047A-3C2D-489E-9143-393CCC813AA3}" srcOrd="0" destOrd="0" presId="urn:microsoft.com/office/officeart/2005/8/layout/orgChart1"/>
    <dgm:cxn modelId="{B6B58058-F486-44A4-8F41-00A5888D3668}" type="presParOf" srcId="{AF3FBFCD-F71D-4115-903D-83768968A825}" destId="{1E71DC56-1AA7-471E-818F-39B6F1854421}" srcOrd="1" destOrd="0" presId="urn:microsoft.com/office/officeart/2005/8/layout/orgChart1"/>
    <dgm:cxn modelId="{9288B9DD-9D2B-4479-9A26-45FE1BAA1408}" type="presParOf" srcId="{72CD485E-37CA-4F2D-BFC0-E38669755A9F}" destId="{5E84C2DB-E9CF-43E5-AC19-9BF6B6E98F58}" srcOrd="1" destOrd="0" presId="urn:microsoft.com/office/officeart/2005/8/layout/orgChart1"/>
    <dgm:cxn modelId="{52E3743F-C569-47A1-BB87-D9F455D02F36}" type="presParOf" srcId="{5E84C2DB-E9CF-43E5-AC19-9BF6B6E98F58}" destId="{D1FEA7F1-8F0B-485B-8640-1B59C3F3CF05}" srcOrd="0" destOrd="0" presId="urn:microsoft.com/office/officeart/2005/8/layout/orgChart1"/>
    <dgm:cxn modelId="{FB4567AF-43C2-40DD-878F-4650FBCEC90D}" type="presParOf" srcId="{5E84C2DB-E9CF-43E5-AC19-9BF6B6E98F58}" destId="{EB23D312-1755-43C4-95CB-4F83534A9CA7}" srcOrd="1" destOrd="0" presId="urn:microsoft.com/office/officeart/2005/8/layout/orgChart1"/>
    <dgm:cxn modelId="{67B2A65B-BE30-404A-A5E9-8E85CFBEE3F5}" type="presParOf" srcId="{EB23D312-1755-43C4-95CB-4F83534A9CA7}" destId="{3079A7A4-3A66-43F4-9BCF-8D9602938997}" srcOrd="0" destOrd="0" presId="urn:microsoft.com/office/officeart/2005/8/layout/orgChart1"/>
    <dgm:cxn modelId="{7B026DFE-D03C-4CFD-90D1-027891A933F5}" type="presParOf" srcId="{3079A7A4-3A66-43F4-9BCF-8D9602938997}" destId="{14B71CE1-E67E-47C3-9302-0D1847E0E9E8}" srcOrd="0" destOrd="0" presId="urn:microsoft.com/office/officeart/2005/8/layout/orgChart1"/>
    <dgm:cxn modelId="{2F6C40DE-0E1C-488B-B455-D9D8816085BB}" type="presParOf" srcId="{3079A7A4-3A66-43F4-9BCF-8D9602938997}" destId="{217038B3-31FF-4B03-8A1B-F01B3549C54E}" srcOrd="1" destOrd="0" presId="urn:microsoft.com/office/officeart/2005/8/layout/orgChart1"/>
    <dgm:cxn modelId="{E79AF518-5CDF-4554-8097-69F1D59A641D}" type="presParOf" srcId="{EB23D312-1755-43C4-95CB-4F83534A9CA7}" destId="{094281F2-E6EE-4E6A-A4B9-16A9489C8DA2}" srcOrd="1" destOrd="0" presId="urn:microsoft.com/office/officeart/2005/8/layout/orgChart1"/>
    <dgm:cxn modelId="{0A9F69FB-E56F-458A-BAEF-B8D820B6DD96}" type="presParOf" srcId="{094281F2-E6EE-4E6A-A4B9-16A9489C8DA2}" destId="{E99AF894-2066-4AA7-A890-B7139A9C627F}" srcOrd="0" destOrd="0" presId="urn:microsoft.com/office/officeart/2005/8/layout/orgChart1"/>
    <dgm:cxn modelId="{7E2C7CD6-9CDB-484E-A6D3-6279EDF999E5}" type="presParOf" srcId="{094281F2-E6EE-4E6A-A4B9-16A9489C8DA2}" destId="{461E2115-91C2-4292-8730-E15D964CE080}" srcOrd="1" destOrd="0" presId="urn:microsoft.com/office/officeart/2005/8/layout/orgChart1"/>
    <dgm:cxn modelId="{F89E4667-90D2-4243-89B8-B78B885E7FB5}" type="presParOf" srcId="{461E2115-91C2-4292-8730-E15D964CE080}" destId="{0F4B4480-5B1E-442C-8BD0-8F9FBD3ED462}" srcOrd="0" destOrd="0" presId="urn:microsoft.com/office/officeart/2005/8/layout/orgChart1"/>
    <dgm:cxn modelId="{0232A4B2-78A6-4872-A16D-08CED21AE195}" type="presParOf" srcId="{0F4B4480-5B1E-442C-8BD0-8F9FBD3ED462}" destId="{6C163CDA-5BE2-43C4-AE6E-FCBE46AF2981}" srcOrd="0" destOrd="0" presId="urn:microsoft.com/office/officeart/2005/8/layout/orgChart1"/>
    <dgm:cxn modelId="{383928FD-3329-4DE4-AA3A-7E83E663CA23}" type="presParOf" srcId="{0F4B4480-5B1E-442C-8BD0-8F9FBD3ED462}" destId="{4FA058B2-E9D4-4E4C-8F5E-F68F84825029}" srcOrd="1" destOrd="0" presId="urn:microsoft.com/office/officeart/2005/8/layout/orgChart1"/>
    <dgm:cxn modelId="{715EBE9C-A730-49BC-8CE4-5688F07C4090}" type="presParOf" srcId="{461E2115-91C2-4292-8730-E15D964CE080}" destId="{FF4A33BF-3BE3-4CEA-B6CE-FDFC195C0C85}" srcOrd="1" destOrd="0" presId="urn:microsoft.com/office/officeart/2005/8/layout/orgChart1"/>
    <dgm:cxn modelId="{98C3DEB0-17BE-45AA-AAA0-E41BB67794B5}" type="presParOf" srcId="{461E2115-91C2-4292-8730-E15D964CE080}" destId="{4E5F557E-F7DE-43EC-9AC6-A6334C688020}" srcOrd="2" destOrd="0" presId="urn:microsoft.com/office/officeart/2005/8/layout/orgChart1"/>
    <dgm:cxn modelId="{CBCBEF15-B968-4332-9A92-07418FF7557A}" type="presParOf" srcId="{EB23D312-1755-43C4-95CB-4F83534A9CA7}" destId="{EF742E3F-E770-4443-8C3F-5018C7237A51}" srcOrd="2" destOrd="0" presId="urn:microsoft.com/office/officeart/2005/8/layout/orgChart1"/>
    <dgm:cxn modelId="{12AA4735-2043-43C8-8C1D-9192AEBDCBE5}" type="presParOf" srcId="{72CD485E-37CA-4F2D-BFC0-E38669755A9F}" destId="{666C5C64-8418-46D0-A76C-822729893EC4}" srcOrd="2" destOrd="0" presId="urn:microsoft.com/office/officeart/2005/8/layout/orgChart1"/>
    <dgm:cxn modelId="{10ED021E-D1EF-49DB-9EE7-EC275102958E}" type="presParOf" srcId="{AD062EBA-CFEA-428F-A87A-B7C19B4CB357}" destId="{FEBF47F9-7B4C-4EEF-9887-DFCBB11A97BF}" srcOrd="2" destOrd="0" presId="urn:microsoft.com/office/officeart/2005/8/layout/orgChart1"/>
    <dgm:cxn modelId="{E8091063-D07B-4065-AB8D-21F258BEFE7A}" type="presParOf" srcId="{AD062EBA-CFEA-428F-A87A-B7C19B4CB357}" destId="{114FE8B8-F2A1-4BB9-9E4F-3E0759D6C498}" srcOrd="3" destOrd="0" presId="urn:microsoft.com/office/officeart/2005/8/layout/orgChart1"/>
    <dgm:cxn modelId="{408FF318-57DB-48D7-830E-FBC3E170177B}" type="presParOf" srcId="{114FE8B8-F2A1-4BB9-9E4F-3E0759D6C498}" destId="{703583AA-7B46-49FE-8DDD-36BFF4146A62}" srcOrd="0" destOrd="0" presId="urn:microsoft.com/office/officeart/2005/8/layout/orgChart1"/>
    <dgm:cxn modelId="{EA0C7715-6AB8-4EE7-AF07-EF12ADA093B1}" type="presParOf" srcId="{703583AA-7B46-49FE-8DDD-36BFF4146A62}" destId="{A2181CBD-7F92-4D9A-9567-F67C308C4298}" srcOrd="0" destOrd="0" presId="urn:microsoft.com/office/officeart/2005/8/layout/orgChart1"/>
    <dgm:cxn modelId="{6D0147FA-5571-4C6F-BE26-39A83B03365C}" type="presParOf" srcId="{703583AA-7B46-49FE-8DDD-36BFF4146A62}" destId="{7979D3A0-12E1-403D-B073-C6B4B0BA2A21}" srcOrd="1" destOrd="0" presId="urn:microsoft.com/office/officeart/2005/8/layout/orgChart1"/>
    <dgm:cxn modelId="{9E983F59-82BA-4D5B-9ED9-1C9D697654BA}" type="presParOf" srcId="{114FE8B8-F2A1-4BB9-9E4F-3E0759D6C498}" destId="{4DB9D0F7-DFA5-4266-9CCA-90E0C14F06BA}" srcOrd="1" destOrd="0" presId="urn:microsoft.com/office/officeart/2005/8/layout/orgChart1"/>
    <dgm:cxn modelId="{18B2E072-0135-4E30-B0CC-7E6EEAE709F9}" type="presParOf" srcId="{4DB9D0F7-DFA5-4266-9CCA-90E0C14F06BA}" destId="{94B7E330-4E7B-437D-8F1A-A6A818C8085E}" srcOrd="0" destOrd="0" presId="urn:microsoft.com/office/officeart/2005/8/layout/orgChart1"/>
    <dgm:cxn modelId="{EC4B8EB9-2930-47CB-9327-B5D66FC3C8E9}" type="presParOf" srcId="{4DB9D0F7-DFA5-4266-9CCA-90E0C14F06BA}" destId="{6D2F81E4-AF5B-46AB-93E4-89156E44698C}" srcOrd="1" destOrd="0" presId="urn:microsoft.com/office/officeart/2005/8/layout/orgChart1"/>
    <dgm:cxn modelId="{E3D7D728-5958-48B9-A245-A5D4B7BD521E}" type="presParOf" srcId="{6D2F81E4-AF5B-46AB-93E4-89156E44698C}" destId="{FDF54891-5C52-4A46-B616-18E500F45085}" srcOrd="0" destOrd="0" presId="urn:microsoft.com/office/officeart/2005/8/layout/orgChart1"/>
    <dgm:cxn modelId="{6E45B96E-1C80-42BB-8FF5-E4F5B772DB53}" type="presParOf" srcId="{FDF54891-5C52-4A46-B616-18E500F45085}" destId="{14525D81-8645-4A2C-8EC5-8ACB1FF50CEA}" srcOrd="0" destOrd="0" presId="urn:microsoft.com/office/officeart/2005/8/layout/orgChart1"/>
    <dgm:cxn modelId="{EEB3F1DE-C1EA-42C0-B6D3-05036F7C29E2}" type="presParOf" srcId="{FDF54891-5C52-4A46-B616-18E500F45085}" destId="{111091AA-DA06-447C-84D2-097768551AAB}" srcOrd="1" destOrd="0" presId="urn:microsoft.com/office/officeart/2005/8/layout/orgChart1"/>
    <dgm:cxn modelId="{5BB959F5-4B25-4ACB-8AE5-B35ED88171A0}" type="presParOf" srcId="{6D2F81E4-AF5B-46AB-93E4-89156E44698C}" destId="{76F9BD9A-DB2A-488F-BB42-47B97F3D6707}" srcOrd="1" destOrd="0" presId="urn:microsoft.com/office/officeart/2005/8/layout/orgChart1"/>
    <dgm:cxn modelId="{F53DC382-9C14-4C86-9981-454BC7A56198}" type="presParOf" srcId="{76F9BD9A-DB2A-488F-BB42-47B97F3D6707}" destId="{0F34530B-A5E1-4F59-B3AB-6ECEF64FDD20}" srcOrd="0" destOrd="0" presId="urn:microsoft.com/office/officeart/2005/8/layout/orgChart1"/>
    <dgm:cxn modelId="{34354510-AEE0-45A8-9058-CAE5E035B8DF}" type="presParOf" srcId="{76F9BD9A-DB2A-488F-BB42-47B97F3D6707}" destId="{6F02EE6E-78A6-464B-A341-69E17A716DC3}" srcOrd="1" destOrd="0" presId="urn:microsoft.com/office/officeart/2005/8/layout/orgChart1"/>
    <dgm:cxn modelId="{62098419-289E-4517-B53D-0BD14C493B45}" type="presParOf" srcId="{6F02EE6E-78A6-464B-A341-69E17A716DC3}" destId="{7995EB05-A612-492C-AE6C-E2A96B3AF53B}" srcOrd="0" destOrd="0" presId="urn:microsoft.com/office/officeart/2005/8/layout/orgChart1"/>
    <dgm:cxn modelId="{046E587F-D3FB-4D63-A0C3-4B6A7C91344B}" type="presParOf" srcId="{7995EB05-A612-492C-AE6C-E2A96B3AF53B}" destId="{321BC8D0-B8BB-4C45-83F6-AD14015B6D77}" srcOrd="0" destOrd="0" presId="urn:microsoft.com/office/officeart/2005/8/layout/orgChart1"/>
    <dgm:cxn modelId="{75DDC6D8-9DB2-4961-9A71-3588CC31A9D8}" type="presParOf" srcId="{7995EB05-A612-492C-AE6C-E2A96B3AF53B}" destId="{CCE43E26-2575-4BA3-A449-98DFBF8A261C}" srcOrd="1" destOrd="0" presId="urn:microsoft.com/office/officeart/2005/8/layout/orgChart1"/>
    <dgm:cxn modelId="{4B4AD80B-D509-451A-B32D-4F1C634D3162}" type="presParOf" srcId="{6F02EE6E-78A6-464B-A341-69E17A716DC3}" destId="{B675E246-503B-49ED-95F8-0DADF8A7CAD6}" srcOrd="1" destOrd="0" presId="urn:microsoft.com/office/officeart/2005/8/layout/orgChart1"/>
    <dgm:cxn modelId="{6E572D41-C564-43F2-8C18-81CCD03607D5}" type="presParOf" srcId="{6F02EE6E-78A6-464B-A341-69E17A716DC3}" destId="{98B1E756-CC64-4BB3-8138-55BF3E772777}" srcOrd="2" destOrd="0" presId="urn:microsoft.com/office/officeart/2005/8/layout/orgChart1"/>
    <dgm:cxn modelId="{BFDB3557-3B6B-45E2-980B-C220028B002B}" type="presParOf" srcId="{6D2F81E4-AF5B-46AB-93E4-89156E44698C}" destId="{BB11FD4A-6688-407D-BCB7-873B2409B54F}" srcOrd="2" destOrd="0" presId="urn:microsoft.com/office/officeart/2005/8/layout/orgChart1"/>
    <dgm:cxn modelId="{D1563D3A-09BA-4AD8-892F-CAA82EB103F8}" type="presParOf" srcId="{114FE8B8-F2A1-4BB9-9E4F-3E0759D6C498}" destId="{9ED157FB-2431-4A59-808A-0A76B9D64DF8}" srcOrd="2" destOrd="0" presId="urn:microsoft.com/office/officeart/2005/8/layout/orgChart1"/>
    <dgm:cxn modelId="{368B95A5-A23B-4C3C-8D2C-3E4096B043BA}" type="presParOf" srcId="{AD062EBA-CFEA-428F-A87A-B7C19B4CB357}" destId="{918C5959-E011-41A9-93F5-35372DE6E724}" srcOrd="4" destOrd="0" presId="urn:microsoft.com/office/officeart/2005/8/layout/orgChart1"/>
    <dgm:cxn modelId="{6EEE954B-93FD-48F3-8270-5A007726B210}" type="presParOf" srcId="{AD062EBA-CFEA-428F-A87A-B7C19B4CB357}" destId="{AC911373-ABE0-4774-86EF-11FC0D64891F}" srcOrd="5" destOrd="0" presId="urn:microsoft.com/office/officeart/2005/8/layout/orgChart1"/>
    <dgm:cxn modelId="{05EE2E5F-7251-47B6-9E44-ADB2BAF197D5}" type="presParOf" srcId="{AC911373-ABE0-4774-86EF-11FC0D64891F}" destId="{14E4D49F-51D0-4502-97ED-DC36C2B49139}" srcOrd="0" destOrd="0" presId="urn:microsoft.com/office/officeart/2005/8/layout/orgChart1"/>
    <dgm:cxn modelId="{290C2E3A-DAF7-444C-A5A8-CC52ECF24793}" type="presParOf" srcId="{14E4D49F-51D0-4502-97ED-DC36C2B49139}" destId="{9F43BB80-9050-44A4-9C38-DD95756D00EA}" srcOrd="0" destOrd="0" presId="urn:microsoft.com/office/officeart/2005/8/layout/orgChart1"/>
    <dgm:cxn modelId="{EA132CC7-3A2D-44C3-B4DA-CFCD14672FDF}" type="presParOf" srcId="{14E4D49F-51D0-4502-97ED-DC36C2B49139}" destId="{DA21430F-1045-4953-A9D2-3FCE9072436E}" srcOrd="1" destOrd="0" presId="urn:microsoft.com/office/officeart/2005/8/layout/orgChart1"/>
    <dgm:cxn modelId="{D650AF9D-1785-4B4B-AF0F-7E480A7247A9}" type="presParOf" srcId="{AC911373-ABE0-4774-86EF-11FC0D64891F}" destId="{DA823505-0334-410D-B928-B348105A47A4}" srcOrd="1" destOrd="0" presId="urn:microsoft.com/office/officeart/2005/8/layout/orgChart1"/>
    <dgm:cxn modelId="{35E169D3-BA1D-482C-811A-BCB5133262E6}" type="presParOf" srcId="{DA823505-0334-410D-B928-B348105A47A4}" destId="{543A6A54-0DDD-49A4-B974-D5E941187387}" srcOrd="0" destOrd="0" presId="urn:microsoft.com/office/officeart/2005/8/layout/orgChart1"/>
    <dgm:cxn modelId="{906F8C1C-E971-4158-9467-6277387B356C}" type="presParOf" srcId="{DA823505-0334-410D-B928-B348105A47A4}" destId="{5DBF0AD9-F946-4B0E-A405-5537EE239D3E}" srcOrd="1" destOrd="0" presId="urn:microsoft.com/office/officeart/2005/8/layout/orgChart1"/>
    <dgm:cxn modelId="{69BE2A70-B1F7-42EA-BE5D-FF1ED1966B0C}" type="presParOf" srcId="{5DBF0AD9-F946-4B0E-A405-5537EE239D3E}" destId="{5481905A-6257-440C-9BB4-C102BB9ACC07}" srcOrd="0" destOrd="0" presId="urn:microsoft.com/office/officeart/2005/8/layout/orgChart1"/>
    <dgm:cxn modelId="{DB5DB3B1-8D74-4141-9250-18B02D9BC006}" type="presParOf" srcId="{5481905A-6257-440C-9BB4-C102BB9ACC07}" destId="{1F0E64E9-E2A6-410F-83A0-15B7E3B9CFF5}" srcOrd="0" destOrd="0" presId="urn:microsoft.com/office/officeart/2005/8/layout/orgChart1"/>
    <dgm:cxn modelId="{DC1CC72D-9843-4DC7-B12B-105A4C2E841D}" type="presParOf" srcId="{5481905A-6257-440C-9BB4-C102BB9ACC07}" destId="{6BC79945-DB2B-4563-8554-BC72E2FEB7D4}" srcOrd="1" destOrd="0" presId="urn:microsoft.com/office/officeart/2005/8/layout/orgChart1"/>
    <dgm:cxn modelId="{71253461-45B3-46F1-A6C4-76DAB631B69A}" type="presParOf" srcId="{5DBF0AD9-F946-4B0E-A405-5537EE239D3E}" destId="{22C6790A-EFF2-43B1-9BAC-8E094F47AAF5}" srcOrd="1" destOrd="0" presId="urn:microsoft.com/office/officeart/2005/8/layout/orgChart1"/>
    <dgm:cxn modelId="{DCD27042-64B6-42A3-A80C-B80AB6FC4382}" type="presParOf" srcId="{22C6790A-EFF2-43B1-9BAC-8E094F47AAF5}" destId="{92499C25-C779-4D80-AC26-13D5F11AC9B7}" srcOrd="0" destOrd="0" presId="urn:microsoft.com/office/officeart/2005/8/layout/orgChart1"/>
    <dgm:cxn modelId="{6D61EB76-F696-4892-9C25-0A1E0DE4D749}" type="presParOf" srcId="{22C6790A-EFF2-43B1-9BAC-8E094F47AAF5}" destId="{8A4598D5-A3C0-44AE-97B6-A3FBCC2FFBA0}" srcOrd="1" destOrd="0" presId="urn:microsoft.com/office/officeart/2005/8/layout/orgChart1"/>
    <dgm:cxn modelId="{37A87D2C-40CC-4725-ABDB-6728B43AD742}" type="presParOf" srcId="{8A4598D5-A3C0-44AE-97B6-A3FBCC2FFBA0}" destId="{C97FD010-636D-41AE-AC2B-97B52CAABAF1}" srcOrd="0" destOrd="0" presId="urn:microsoft.com/office/officeart/2005/8/layout/orgChart1"/>
    <dgm:cxn modelId="{819EE7AA-4663-49F5-AD2F-1A814F271F41}" type="presParOf" srcId="{C97FD010-636D-41AE-AC2B-97B52CAABAF1}" destId="{D0748574-BFE4-45E5-AF75-AD07B8950540}" srcOrd="0" destOrd="0" presId="urn:microsoft.com/office/officeart/2005/8/layout/orgChart1"/>
    <dgm:cxn modelId="{AEE47E79-92A7-4944-90C8-F6A09FB53071}" type="presParOf" srcId="{C97FD010-636D-41AE-AC2B-97B52CAABAF1}" destId="{266A66CE-2DBD-4553-9FF3-C5090F2AF4E8}" srcOrd="1" destOrd="0" presId="urn:microsoft.com/office/officeart/2005/8/layout/orgChart1"/>
    <dgm:cxn modelId="{744B73B8-EFB4-42C0-87F9-A6DBBBFB085C}" type="presParOf" srcId="{8A4598D5-A3C0-44AE-97B6-A3FBCC2FFBA0}" destId="{3B03602B-12F7-460B-B656-2D4F431053F1}" srcOrd="1" destOrd="0" presId="urn:microsoft.com/office/officeart/2005/8/layout/orgChart1"/>
    <dgm:cxn modelId="{D5C1BA4D-0DBF-4355-B88E-A499C2E9D617}" type="presParOf" srcId="{8A4598D5-A3C0-44AE-97B6-A3FBCC2FFBA0}" destId="{CFD8C81E-8D9B-47CF-BA0B-20AA27E4B0AC}" srcOrd="2" destOrd="0" presId="urn:microsoft.com/office/officeart/2005/8/layout/orgChart1"/>
    <dgm:cxn modelId="{FB80CEFA-249C-4426-AA4A-A4CD36F282FD}" type="presParOf" srcId="{5DBF0AD9-F946-4B0E-A405-5537EE239D3E}" destId="{43725582-B336-4DDB-8D85-9144057C77A8}" srcOrd="2" destOrd="0" presId="urn:microsoft.com/office/officeart/2005/8/layout/orgChart1"/>
    <dgm:cxn modelId="{8A9DD29B-A21A-4881-A2B9-F5C9C05B382A}" type="presParOf" srcId="{AC911373-ABE0-4774-86EF-11FC0D64891F}" destId="{26C77805-8336-4985-86E7-BF8CC3B1B2FA}" srcOrd="2" destOrd="0" presId="urn:microsoft.com/office/officeart/2005/8/layout/orgChart1"/>
    <dgm:cxn modelId="{08393C33-99E2-454A-BD47-CAD9E8111B68}" type="presParOf" srcId="{AD062EBA-CFEA-428F-A87A-B7C19B4CB357}" destId="{4FD25141-9950-4FE8-A969-540C7A2B44BA}" srcOrd="6" destOrd="0" presId="urn:microsoft.com/office/officeart/2005/8/layout/orgChart1"/>
    <dgm:cxn modelId="{0022BD2A-003D-41C3-9500-FF8E22AD00C4}" type="presParOf" srcId="{AD062EBA-CFEA-428F-A87A-B7C19B4CB357}" destId="{3901DD8B-4ECB-4900-A00A-2901EF1C5D24}" srcOrd="7" destOrd="0" presId="urn:microsoft.com/office/officeart/2005/8/layout/orgChart1"/>
    <dgm:cxn modelId="{572C5D25-D23D-484E-8546-0006DD737D77}" type="presParOf" srcId="{3901DD8B-4ECB-4900-A00A-2901EF1C5D24}" destId="{F1946591-F2DF-4E53-B0DE-B08789CF432F}" srcOrd="0" destOrd="0" presId="urn:microsoft.com/office/officeart/2005/8/layout/orgChart1"/>
    <dgm:cxn modelId="{1FD8E353-1425-46C4-9F47-5AA3DE48127B}" type="presParOf" srcId="{F1946591-F2DF-4E53-B0DE-B08789CF432F}" destId="{2FBD2451-66DD-4828-A986-46B026294AB2}" srcOrd="0" destOrd="0" presId="urn:microsoft.com/office/officeart/2005/8/layout/orgChart1"/>
    <dgm:cxn modelId="{1A34BC3F-8687-467B-83A4-1E94E67B40A4}" type="presParOf" srcId="{F1946591-F2DF-4E53-B0DE-B08789CF432F}" destId="{439577B7-E5F8-4C1C-8393-8B1876A05F06}" srcOrd="1" destOrd="0" presId="urn:microsoft.com/office/officeart/2005/8/layout/orgChart1"/>
    <dgm:cxn modelId="{9FEE2B76-A299-428D-B58F-9045AACE1E85}" type="presParOf" srcId="{3901DD8B-4ECB-4900-A00A-2901EF1C5D24}" destId="{792AFD84-1104-482A-8207-EB3508AF2584}" srcOrd="1" destOrd="0" presId="urn:microsoft.com/office/officeart/2005/8/layout/orgChart1"/>
    <dgm:cxn modelId="{E83CEF13-1971-4AE2-8D70-2399F32B4852}" type="presParOf" srcId="{792AFD84-1104-482A-8207-EB3508AF2584}" destId="{F2DD1BD3-2C39-4972-8FF9-45F61B4425B9}" srcOrd="0" destOrd="0" presId="urn:microsoft.com/office/officeart/2005/8/layout/orgChart1"/>
    <dgm:cxn modelId="{1134ED31-EB80-4B29-A7A4-3AEAD39145CE}" type="presParOf" srcId="{792AFD84-1104-482A-8207-EB3508AF2584}" destId="{8D7AFB13-8D90-4F49-AEBB-A46D70B20D08}" srcOrd="1" destOrd="0" presId="urn:microsoft.com/office/officeart/2005/8/layout/orgChart1"/>
    <dgm:cxn modelId="{A2B91CA4-A2F2-4F33-996A-97CB09E116D4}" type="presParOf" srcId="{8D7AFB13-8D90-4F49-AEBB-A46D70B20D08}" destId="{8F39DDF5-C6BE-473B-A3B0-58D0DCCAC8AF}" srcOrd="0" destOrd="0" presId="urn:microsoft.com/office/officeart/2005/8/layout/orgChart1"/>
    <dgm:cxn modelId="{D94C64D1-CB24-43A5-A6FB-9DC4601C6A03}" type="presParOf" srcId="{8F39DDF5-C6BE-473B-A3B0-58D0DCCAC8AF}" destId="{D6F37D0A-8F4B-47D5-BBF3-754567D85191}" srcOrd="0" destOrd="0" presId="urn:microsoft.com/office/officeart/2005/8/layout/orgChart1"/>
    <dgm:cxn modelId="{FDC06998-C038-458F-8E18-468E81BF3D97}" type="presParOf" srcId="{8F39DDF5-C6BE-473B-A3B0-58D0DCCAC8AF}" destId="{D19BC39D-7B73-405C-AE0E-3EF68BC51980}" srcOrd="1" destOrd="0" presId="urn:microsoft.com/office/officeart/2005/8/layout/orgChart1"/>
    <dgm:cxn modelId="{F1568986-345F-4ED5-B80D-E506515C4AB1}" type="presParOf" srcId="{8D7AFB13-8D90-4F49-AEBB-A46D70B20D08}" destId="{37DAE27B-1B80-49A0-BE17-5A8D95FF6620}" srcOrd="1" destOrd="0" presId="urn:microsoft.com/office/officeart/2005/8/layout/orgChart1"/>
    <dgm:cxn modelId="{FCE3CFBE-6572-4ACC-8321-FC15C6932ACC}" type="presParOf" srcId="{37DAE27B-1B80-49A0-BE17-5A8D95FF6620}" destId="{F1AF8C0E-5999-4928-92BD-5F3415F57A7F}" srcOrd="0" destOrd="0" presId="urn:microsoft.com/office/officeart/2005/8/layout/orgChart1"/>
    <dgm:cxn modelId="{3920333F-0492-42A6-BD81-FB641AAC9889}" type="presParOf" srcId="{37DAE27B-1B80-49A0-BE17-5A8D95FF6620}" destId="{7386DF65-84A9-4A65-961B-4C8052A53821}" srcOrd="1" destOrd="0" presId="urn:microsoft.com/office/officeart/2005/8/layout/orgChart1"/>
    <dgm:cxn modelId="{E383A915-EBC6-4474-A6C9-3C81357B3A9C}" type="presParOf" srcId="{7386DF65-84A9-4A65-961B-4C8052A53821}" destId="{BF759FE3-D3A9-4EC7-B9C7-5AFE6CD4C964}" srcOrd="0" destOrd="0" presId="urn:microsoft.com/office/officeart/2005/8/layout/orgChart1"/>
    <dgm:cxn modelId="{6FF0B4E7-F329-47FE-8324-EB92DED0D7BE}" type="presParOf" srcId="{BF759FE3-D3A9-4EC7-B9C7-5AFE6CD4C964}" destId="{49560473-C88B-48FF-B947-16BC4518784E}" srcOrd="0" destOrd="0" presId="urn:microsoft.com/office/officeart/2005/8/layout/orgChart1"/>
    <dgm:cxn modelId="{CAC92F2F-7DF0-45D2-A3E0-87206186E8D3}" type="presParOf" srcId="{BF759FE3-D3A9-4EC7-B9C7-5AFE6CD4C964}" destId="{75F283E6-C1DA-4426-88D1-A15860382883}" srcOrd="1" destOrd="0" presId="urn:microsoft.com/office/officeart/2005/8/layout/orgChart1"/>
    <dgm:cxn modelId="{FF37504E-955D-4991-9AC9-B82995EB4B32}" type="presParOf" srcId="{7386DF65-84A9-4A65-961B-4C8052A53821}" destId="{F76537B0-296A-4D21-AF92-4222746DA24D}" srcOrd="1" destOrd="0" presId="urn:microsoft.com/office/officeart/2005/8/layout/orgChart1"/>
    <dgm:cxn modelId="{2D19DF67-C65B-46DF-8F2C-80A98BB417C3}" type="presParOf" srcId="{7386DF65-84A9-4A65-961B-4C8052A53821}" destId="{909B1F4B-2BA4-4539-9A6C-0EF57990A5E9}" srcOrd="2" destOrd="0" presId="urn:microsoft.com/office/officeart/2005/8/layout/orgChart1"/>
    <dgm:cxn modelId="{401B4B3D-CC24-4957-A093-4DE12658ACDD}" type="presParOf" srcId="{8D7AFB13-8D90-4F49-AEBB-A46D70B20D08}" destId="{8E14D6BF-68F6-4175-B473-2D686B440F1E}" srcOrd="2" destOrd="0" presId="urn:microsoft.com/office/officeart/2005/8/layout/orgChart1"/>
    <dgm:cxn modelId="{793C606E-1CD4-4D0F-AE5B-31768381C5C2}" type="presParOf" srcId="{3901DD8B-4ECB-4900-A00A-2901EF1C5D24}" destId="{3ACC9CBB-E564-4679-9E64-B14826FD6068}" srcOrd="2" destOrd="0" presId="urn:microsoft.com/office/officeart/2005/8/layout/orgChart1"/>
    <dgm:cxn modelId="{BFDF90B2-8E91-452E-BEEA-1F3CD2ABC4DA}" type="presParOf" srcId="{AD062EBA-CFEA-428F-A87A-B7C19B4CB357}" destId="{F3CB1B8D-021E-4C1F-8F35-F24F3A62795C}" srcOrd="8" destOrd="0" presId="urn:microsoft.com/office/officeart/2005/8/layout/orgChart1"/>
    <dgm:cxn modelId="{4198DE20-4E38-4CB8-86A4-18B1398A14BE}" type="presParOf" srcId="{AD062EBA-CFEA-428F-A87A-B7C19B4CB357}" destId="{04FAA112-D2BC-478F-BB32-2CAACA3F7B3E}" srcOrd="9" destOrd="0" presId="urn:microsoft.com/office/officeart/2005/8/layout/orgChart1"/>
    <dgm:cxn modelId="{25C19374-DE91-4D5D-82A9-284172894E3C}" type="presParOf" srcId="{04FAA112-D2BC-478F-BB32-2CAACA3F7B3E}" destId="{27F05610-E0F8-4FFA-9468-375302B2CB82}" srcOrd="0" destOrd="0" presId="urn:microsoft.com/office/officeart/2005/8/layout/orgChart1"/>
    <dgm:cxn modelId="{96684088-CDF5-48AF-8E07-35B663C8A7D6}" type="presParOf" srcId="{27F05610-E0F8-4FFA-9468-375302B2CB82}" destId="{BFB46CAE-46A7-41D5-A811-15D30B241CCF}" srcOrd="0" destOrd="0" presId="urn:microsoft.com/office/officeart/2005/8/layout/orgChart1"/>
    <dgm:cxn modelId="{DA9E9738-583E-44B0-B356-54E4CAB016D3}" type="presParOf" srcId="{27F05610-E0F8-4FFA-9468-375302B2CB82}" destId="{9A3CB1C5-157A-4E34-A58D-EEC5D8A760F9}" srcOrd="1" destOrd="0" presId="urn:microsoft.com/office/officeart/2005/8/layout/orgChart1"/>
    <dgm:cxn modelId="{F6E51274-A36A-436D-B1CA-56D328DE0146}" type="presParOf" srcId="{04FAA112-D2BC-478F-BB32-2CAACA3F7B3E}" destId="{576B034E-8F59-4669-A698-4B0EACC7542F}" srcOrd="1" destOrd="0" presId="urn:microsoft.com/office/officeart/2005/8/layout/orgChart1"/>
    <dgm:cxn modelId="{4BAAEFF9-AE56-4E25-AC5F-1696C6CE7A1D}" type="presParOf" srcId="{04FAA112-D2BC-478F-BB32-2CAACA3F7B3E}" destId="{867FBCF0-6853-49D3-B38A-DD87236DBCAD}" srcOrd="2" destOrd="0" presId="urn:microsoft.com/office/officeart/2005/8/layout/orgChart1"/>
    <dgm:cxn modelId="{FEE7B292-057B-4387-A06E-833A3B46FC75}" type="presParOf" srcId="{BA1C2793-5966-44FE-A710-1847A8EE6AFE}" destId="{E3E09833-2368-4C3B-ACE0-18E2AA535104}" srcOrd="2" destOrd="0" presId="urn:microsoft.com/office/officeart/2005/8/layout/orgChart1"/>
    <dgm:cxn modelId="{AF80E23A-A9D0-4CA3-BF03-BD72827415A4}" type="presParOf" srcId="{E3E09833-2368-4C3B-ACE0-18E2AA535104}" destId="{321F408A-C166-41D6-8A70-3382C7F031C1}" srcOrd="0" destOrd="0" presId="urn:microsoft.com/office/officeart/2005/8/layout/orgChart1"/>
    <dgm:cxn modelId="{66045CD1-E58E-4953-9C27-C2AB56872A4D}" type="presParOf" srcId="{E3E09833-2368-4C3B-ACE0-18E2AA535104}" destId="{03102A14-E1D4-4751-A052-CE703C7C4959}" srcOrd="1" destOrd="0" presId="urn:microsoft.com/office/officeart/2005/8/layout/orgChart1"/>
    <dgm:cxn modelId="{FEE8D4A1-2B3D-4CBB-8577-3E94B3AE837A}" type="presParOf" srcId="{03102A14-E1D4-4751-A052-CE703C7C4959}" destId="{EC9A34E6-622C-4D93-8132-823530670BED}" srcOrd="0" destOrd="0" presId="urn:microsoft.com/office/officeart/2005/8/layout/orgChart1"/>
    <dgm:cxn modelId="{00CE36F3-3290-48AF-9D41-FD88D3921AE2}" type="presParOf" srcId="{EC9A34E6-622C-4D93-8132-823530670BED}" destId="{1E960148-28C6-4339-BE23-866C12E2B3D5}" srcOrd="0" destOrd="0" presId="urn:microsoft.com/office/officeart/2005/8/layout/orgChart1"/>
    <dgm:cxn modelId="{06D7C4E2-90AE-41DD-8EFD-07460FA758F2}" type="presParOf" srcId="{EC9A34E6-622C-4D93-8132-823530670BED}" destId="{5CA5EC2E-7BF4-4FFC-A3CD-AE0B6EAD9980}" srcOrd="1" destOrd="0" presId="urn:microsoft.com/office/officeart/2005/8/layout/orgChart1"/>
    <dgm:cxn modelId="{9B4DEA89-F42B-4ADF-AEB6-5B5FC4B2AD81}" type="presParOf" srcId="{03102A14-E1D4-4751-A052-CE703C7C4959}" destId="{90C86B40-A47C-4FCE-A683-61D7F692730C}" srcOrd="1" destOrd="0" presId="urn:microsoft.com/office/officeart/2005/8/layout/orgChart1"/>
    <dgm:cxn modelId="{72C28796-5AAA-44E2-9585-BA0C5A9C5923}" type="presParOf" srcId="{03102A14-E1D4-4751-A052-CE703C7C4959}" destId="{DBF52DB7-DEED-4A97-8CE8-4F7FD4B295AD}" srcOrd="2" destOrd="0" presId="urn:microsoft.com/office/officeart/2005/8/layout/orgChart1"/>
    <dgm:cxn modelId="{E9C95F7E-510C-4122-9A65-B93E4E504EB5}" type="presParOf" srcId="{E3E09833-2368-4C3B-ACE0-18E2AA535104}" destId="{FCD8F49F-16BD-4B32-AADE-00E1629C7D71}" srcOrd="2" destOrd="0" presId="urn:microsoft.com/office/officeart/2005/8/layout/orgChart1"/>
    <dgm:cxn modelId="{E954ECE8-B30D-4223-8555-21D215A86084}" type="presParOf" srcId="{E3E09833-2368-4C3B-ACE0-18E2AA535104}" destId="{1A886954-D90A-4AD3-B5E3-1B31EA5267D8}" srcOrd="3" destOrd="0" presId="urn:microsoft.com/office/officeart/2005/8/layout/orgChart1"/>
    <dgm:cxn modelId="{1AEAF2D2-4032-4226-88C9-64C5E7A366A7}" type="presParOf" srcId="{1A886954-D90A-4AD3-B5E3-1B31EA5267D8}" destId="{1E03EBD3-0623-47A7-83F5-14DB1325413E}" srcOrd="0" destOrd="0" presId="urn:microsoft.com/office/officeart/2005/8/layout/orgChart1"/>
    <dgm:cxn modelId="{17A41B24-01BF-4AAE-B523-8E3BA541EC44}" type="presParOf" srcId="{1E03EBD3-0623-47A7-83F5-14DB1325413E}" destId="{B5C5E32D-7AA7-449A-9E55-4E722039D99C}" srcOrd="0" destOrd="0" presId="urn:microsoft.com/office/officeart/2005/8/layout/orgChart1"/>
    <dgm:cxn modelId="{4BD6596C-1A7D-469F-A7C4-9F034FB9528E}" type="presParOf" srcId="{1E03EBD3-0623-47A7-83F5-14DB1325413E}" destId="{4A03C66A-45C7-49D9-8DC9-E52B7EF532D9}" srcOrd="1" destOrd="0" presId="urn:microsoft.com/office/officeart/2005/8/layout/orgChart1"/>
    <dgm:cxn modelId="{F5EC7499-1174-46D8-9044-2157BD4A1922}" type="presParOf" srcId="{1A886954-D90A-4AD3-B5E3-1B31EA5267D8}" destId="{AFDD5413-CFC1-41B6-953D-CE326A118847}" srcOrd="1" destOrd="0" presId="urn:microsoft.com/office/officeart/2005/8/layout/orgChart1"/>
    <dgm:cxn modelId="{172262F9-1064-430B-B1E8-3EE2517C5A6A}" type="presParOf" srcId="{1A886954-D90A-4AD3-B5E3-1B31EA5267D8}" destId="{FD5DA03B-A0F5-424B-AAA7-DFB233E2573B}" srcOrd="2" destOrd="0" presId="urn:microsoft.com/office/officeart/2005/8/layout/orgChart1"/>
    <dgm:cxn modelId="{7AB10216-AF75-4972-A891-C2970A6CD045}" type="presParOf" srcId="{B2293492-910C-4A04-9B2C-6C5D62054ED5}" destId="{83013519-CB34-473C-85A3-18816F973BEB}" srcOrd="2" destOrd="0" presId="urn:microsoft.com/office/officeart/2005/8/layout/orgChart1"/>
    <dgm:cxn modelId="{C540B8F9-49BC-4D28-B46E-30B8814255E6}" type="presParOf" srcId="{6B12E23F-68DB-4AD4-9D1E-CBB9E1422B93}" destId="{CF562C9D-1DAB-43CA-803D-3C28517FCC2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16646B1-A7D6-4C41-AF3D-1CF928CD09E7}" type="doc">
      <dgm:prSet loTypeId="urn:microsoft.com/office/officeart/2005/8/layout/orgChart1" loCatId="hierarchy" qsTypeId="urn:microsoft.com/office/officeart/2005/8/quickstyle/simple3" qsCatId="simple" csTypeId="urn:microsoft.com/office/officeart/2005/8/colors/accent3_5" csCatId="accent3" phldr="1"/>
      <dgm:spPr/>
      <dgm:t>
        <a:bodyPr/>
        <a:lstStyle/>
        <a:p>
          <a:endParaRPr lang="en-US"/>
        </a:p>
      </dgm:t>
    </dgm:pt>
    <dgm:pt modelId="{F703D875-5BC8-45C7-B40F-EAC932CFD3E8}">
      <dgm:prSet phldrT="[Text]" custT="1"/>
      <dgm:spPr/>
      <dgm:t>
        <a:bodyPr/>
        <a:lstStyle/>
        <a:p>
          <a:r>
            <a:rPr lang="en-US" sz="1400" dirty="0" smtClean="0"/>
            <a:t>Enforcement</a:t>
          </a:r>
        </a:p>
        <a:p>
          <a:r>
            <a:rPr lang="en-US" sz="1400" dirty="0" smtClean="0"/>
            <a:t>Captain Jeff Banks</a:t>
          </a:r>
          <a:endParaRPr lang="en-US" sz="1400" dirty="0"/>
        </a:p>
      </dgm:t>
    </dgm:pt>
    <dgm:pt modelId="{7EA6EC6C-9F4B-4E86-94AD-101FB4274CA2}" type="parTrans" cxnId="{B6EC6A9E-8E46-49F8-B341-A6B5D3CD294E}">
      <dgm:prSet/>
      <dgm:spPr/>
      <dgm:t>
        <a:bodyPr/>
        <a:lstStyle/>
        <a:p>
          <a:endParaRPr lang="en-US"/>
        </a:p>
      </dgm:t>
    </dgm:pt>
    <dgm:pt modelId="{83C0906F-C0C2-412A-8285-32B58B7FBEEA}" type="sibTrans" cxnId="{B6EC6A9E-8E46-49F8-B341-A6B5D3CD294E}">
      <dgm:prSet/>
      <dgm:spPr/>
      <dgm:t>
        <a:bodyPr/>
        <a:lstStyle/>
        <a:p>
          <a:endParaRPr lang="en-US"/>
        </a:p>
      </dgm:t>
    </dgm:pt>
    <dgm:pt modelId="{1D2A32B3-E3CD-4C50-A511-237001570776}">
      <dgm:prSet phldrT="[Text]" custT="1"/>
      <dgm:spPr/>
      <dgm:t>
        <a:bodyPr/>
        <a:lstStyle/>
        <a:p>
          <a:r>
            <a:rPr lang="en-US" sz="1200" dirty="0" smtClean="0"/>
            <a:t>Civil Process</a:t>
          </a:r>
        </a:p>
        <a:p>
          <a:r>
            <a:rPr lang="en-US" sz="1200" dirty="0" smtClean="0"/>
            <a:t>Lt. Jeff Eaton</a:t>
          </a:r>
          <a:endParaRPr lang="en-US" sz="1200" dirty="0"/>
        </a:p>
      </dgm:t>
    </dgm:pt>
    <dgm:pt modelId="{D4CBDC09-7602-4131-90F2-0132B027E20D}" type="parTrans" cxnId="{A9503A61-0829-4642-844C-41395DD3C91B}">
      <dgm:prSet/>
      <dgm:spPr/>
      <dgm:t>
        <a:bodyPr/>
        <a:lstStyle/>
        <a:p>
          <a:endParaRPr lang="en-US"/>
        </a:p>
      </dgm:t>
    </dgm:pt>
    <dgm:pt modelId="{539D6C16-C6F2-42C1-A639-6EB4273C8A92}" type="sibTrans" cxnId="{A9503A61-0829-4642-844C-41395DD3C91B}">
      <dgm:prSet/>
      <dgm:spPr/>
      <dgm:t>
        <a:bodyPr/>
        <a:lstStyle/>
        <a:p>
          <a:endParaRPr lang="en-US"/>
        </a:p>
      </dgm:t>
    </dgm:pt>
    <dgm:pt modelId="{1C293E43-32E9-49E8-89AA-AD911DBB26F2}">
      <dgm:prSet custT="1"/>
      <dgm:spPr/>
      <dgm:t>
        <a:bodyPr/>
        <a:lstStyle/>
        <a:p>
          <a:r>
            <a:rPr lang="en-US" sz="1200" dirty="0" smtClean="0"/>
            <a:t>School Resource Officers</a:t>
          </a:r>
        </a:p>
        <a:p>
          <a:r>
            <a:rPr lang="en-US" sz="1200" dirty="0" smtClean="0"/>
            <a:t>Lt. Mike Ruby</a:t>
          </a:r>
          <a:endParaRPr lang="en-US" sz="1200" dirty="0"/>
        </a:p>
      </dgm:t>
    </dgm:pt>
    <dgm:pt modelId="{C2DBD294-E2D7-45DF-B66B-1B656C39BCFB}" type="parTrans" cxnId="{3E0C277C-10E3-4566-85FE-FAE97B246BC9}">
      <dgm:prSet/>
      <dgm:spPr/>
      <dgm:t>
        <a:bodyPr/>
        <a:lstStyle/>
        <a:p>
          <a:endParaRPr lang="en-US"/>
        </a:p>
      </dgm:t>
    </dgm:pt>
    <dgm:pt modelId="{3D60B1E8-7C44-4594-B205-CE04D0E3D55B}" type="sibTrans" cxnId="{3E0C277C-10E3-4566-85FE-FAE97B246BC9}">
      <dgm:prSet/>
      <dgm:spPr/>
      <dgm:t>
        <a:bodyPr/>
        <a:lstStyle/>
        <a:p>
          <a:endParaRPr lang="en-US"/>
        </a:p>
      </dgm:t>
    </dgm:pt>
    <dgm:pt modelId="{D60FD40C-DD82-4EAF-AC72-C1DFE70D0913}">
      <dgm:prSet/>
      <dgm:spPr/>
      <dgm:t>
        <a:bodyPr/>
        <a:lstStyle/>
        <a:p>
          <a:r>
            <a:rPr lang="en-US" dirty="0" smtClean="0"/>
            <a:t>Sgt. Courtney Mumm</a:t>
          </a:r>
          <a:endParaRPr lang="en-US" dirty="0"/>
        </a:p>
      </dgm:t>
    </dgm:pt>
    <dgm:pt modelId="{68E3A824-674A-4EA7-8032-534C9D93F5BD}" type="parTrans" cxnId="{7A86A4A9-8102-44E3-903A-D68AEFD394E5}">
      <dgm:prSet/>
      <dgm:spPr/>
      <dgm:t>
        <a:bodyPr/>
        <a:lstStyle/>
        <a:p>
          <a:endParaRPr lang="en-US"/>
        </a:p>
      </dgm:t>
    </dgm:pt>
    <dgm:pt modelId="{C8E7EFDE-A0B0-462A-B1C8-1BC617739113}" type="sibTrans" cxnId="{7A86A4A9-8102-44E3-903A-D68AEFD394E5}">
      <dgm:prSet/>
      <dgm:spPr/>
      <dgm:t>
        <a:bodyPr/>
        <a:lstStyle/>
        <a:p>
          <a:endParaRPr lang="en-US"/>
        </a:p>
      </dgm:t>
    </dgm:pt>
    <dgm:pt modelId="{3718F20C-D5DC-4ACA-AAA8-93C6470CE668}">
      <dgm:prSet/>
      <dgm:spPr/>
      <dgm:t>
        <a:bodyPr/>
        <a:lstStyle/>
        <a:p>
          <a:r>
            <a:rPr lang="en-US" dirty="0" smtClean="0"/>
            <a:t>Sgt. Phillip Wolfe</a:t>
          </a:r>
          <a:endParaRPr lang="en-US" dirty="0"/>
        </a:p>
      </dgm:t>
    </dgm:pt>
    <dgm:pt modelId="{77F518E2-55FD-4A21-8249-653CA99CA954}" type="parTrans" cxnId="{2ABFEDF9-701B-4FAC-AB70-31CD9C1C61F4}">
      <dgm:prSet/>
      <dgm:spPr/>
      <dgm:t>
        <a:bodyPr/>
        <a:lstStyle/>
        <a:p>
          <a:endParaRPr lang="en-US"/>
        </a:p>
      </dgm:t>
    </dgm:pt>
    <dgm:pt modelId="{715B6592-210A-45FF-904E-1033CD7E71D8}" type="sibTrans" cxnId="{2ABFEDF9-701B-4FAC-AB70-31CD9C1C61F4}">
      <dgm:prSet/>
      <dgm:spPr/>
      <dgm:t>
        <a:bodyPr/>
        <a:lstStyle/>
        <a:p>
          <a:endParaRPr lang="en-US"/>
        </a:p>
      </dgm:t>
    </dgm:pt>
    <dgm:pt modelId="{3E3C15C0-119F-4036-A81C-B2304D767A25}" type="asst">
      <dgm:prSet/>
      <dgm:spPr/>
      <dgm:t>
        <a:bodyPr/>
        <a:lstStyle/>
        <a:p>
          <a:r>
            <a:rPr lang="en-US" dirty="0" smtClean="0"/>
            <a:t>Office Assistants</a:t>
          </a:r>
        </a:p>
        <a:p>
          <a:r>
            <a:rPr lang="en-US" dirty="0" smtClean="0"/>
            <a:t>DeBruhl, Shepherd</a:t>
          </a:r>
        </a:p>
        <a:p>
          <a:r>
            <a:rPr lang="en-US" dirty="0" smtClean="0"/>
            <a:t>PT: Bishop-Ray</a:t>
          </a:r>
          <a:endParaRPr lang="en-US" dirty="0"/>
        </a:p>
      </dgm:t>
    </dgm:pt>
    <dgm:pt modelId="{4A171F6C-2117-4638-AB7A-DEC8EBD21938}" type="parTrans" cxnId="{31A2C34E-C975-4189-918E-B97AD8B01E47}">
      <dgm:prSet/>
      <dgm:spPr/>
      <dgm:t>
        <a:bodyPr/>
        <a:lstStyle/>
        <a:p>
          <a:endParaRPr lang="en-US"/>
        </a:p>
      </dgm:t>
    </dgm:pt>
    <dgm:pt modelId="{AD10DF7B-A9DC-4E25-A56F-7714B0890B4E}" type="sibTrans" cxnId="{31A2C34E-C975-4189-918E-B97AD8B01E47}">
      <dgm:prSet/>
      <dgm:spPr/>
      <dgm:t>
        <a:bodyPr/>
        <a:lstStyle/>
        <a:p>
          <a:endParaRPr lang="en-US"/>
        </a:p>
      </dgm:t>
    </dgm:pt>
    <dgm:pt modelId="{93DCB12A-207D-4F2C-B114-45F1F23957E7}">
      <dgm:prSet/>
      <dgm:spPr/>
      <dgm:t>
        <a:bodyPr/>
        <a:lstStyle/>
        <a:p>
          <a:r>
            <a:rPr lang="en-US" dirty="0" smtClean="0"/>
            <a:t>Sgt. Mike Sparks</a:t>
          </a:r>
          <a:endParaRPr lang="en-US" dirty="0"/>
        </a:p>
      </dgm:t>
    </dgm:pt>
    <dgm:pt modelId="{7AAE38F3-6A7E-49D4-A36C-433AC67CFD06}" type="parTrans" cxnId="{20384034-3838-4438-AB44-4E1D56297C4E}">
      <dgm:prSet/>
      <dgm:spPr/>
      <dgm:t>
        <a:bodyPr/>
        <a:lstStyle/>
        <a:p>
          <a:endParaRPr lang="en-US"/>
        </a:p>
      </dgm:t>
    </dgm:pt>
    <dgm:pt modelId="{816C89ED-B553-47B9-BCCB-C882A9C9EA81}" type="sibTrans" cxnId="{20384034-3838-4438-AB44-4E1D56297C4E}">
      <dgm:prSet/>
      <dgm:spPr/>
      <dgm:t>
        <a:bodyPr/>
        <a:lstStyle/>
        <a:p>
          <a:endParaRPr lang="en-US"/>
        </a:p>
      </dgm:t>
    </dgm:pt>
    <dgm:pt modelId="{1B9F9252-D1B4-4A38-BCDB-A52B6B28A9D9}">
      <dgm:prSet/>
      <dgm:spPr/>
      <dgm:t>
        <a:bodyPr/>
        <a:lstStyle/>
        <a:p>
          <a:r>
            <a:rPr lang="en-US" dirty="0" smtClean="0"/>
            <a:t>Sgt. Will Fisher</a:t>
          </a:r>
          <a:endParaRPr lang="en-US" dirty="0"/>
        </a:p>
      </dgm:t>
    </dgm:pt>
    <dgm:pt modelId="{E0133D1B-B521-43DF-94DF-4BD489815BE0}" type="parTrans" cxnId="{6EF008A4-1EA4-430E-864F-4F1D1C5211C1}">
      <dgm:prSet/>
      <dgm:spPr/>
      <dgm:t>
        <a:bodyPr/>
        <a:lstStyle/>
        <a:p>
          <a:endParaRPr lang="en-US"/>
        </a:p>
      </dgm:t>
    </dgm:pt>
    <dgm:pt modelId="{44BA41D2-C63B-4FED-89A9-55A823A1206F}" type="sibTrans" cxnId="{6EF008A4-1EA4-430E-864F-4F1D1C5211C1}">
      <dgm:prSet/>
      <dgm:spPr/>
      <dgm:t>
        <a:bodyPr/>
        <a:lstStyle/>
        <a:p>
          <a:endParaRPr lang="en-US"/>
        </a:p>
      </dgm:t>
    </dgm:pt>
    <dgm:pt modelId="{8454A7E0-C778-4191-9749-8CFEF58CF95B}" type="asst">
      <dgm:prSet/>
      <dgm:spPr/>
      <dgm:t>
        <a:bodyPr/>
        <a:lstStyle/>
        <a:p>
          <a:r>
            <a:rPr lang="en-US" dirty="0" smtClean="0"/>
            <a:t>Front Desk</a:t>
          </a:r>
        </a:p>
        <a:p>
          <a:r>
            <a:rPr lang="en-US" dirty="0" smtClean="0"/>
            <a:t>Shook</a:t>
          </a:r>
        </a:p>
      </dgm:t>
    </dgm:pt>
    <dgm:pt modelId="{1A586071-E65F-4975-9ACB-556B67E863F9}" type="parTrans" cxnId="{7C1E8C72-B471-4E44-A3B4-5ABA8C49B9AB}">
      <dgm:prSet/>
      <dgm:spPr/>
      <dgm:t>
        <a:bodyPr/>
        <a:lstStyle/>
        <a:p>
          <a:endParaRPr lang="en-US"/>
        </a:p>
      </dgm:t>
    </dgm:pt>
    <dgm:pt modelId="{002F8A4E-597C-4D72-AF5A-BD75841EA549}" type="sibTrans" cxnId="{7C1E8C72-B471-4E44-A3B4-5ABA8C49B9AB}">
      <dgm:prSet/>
      <dgm:spPr/>
      <dgm:t>
        <a:bodyPr/>
        <a:lstStyle/>
        <a:p>
          <a:endParaRPr lang="en-US"/>
        </a:p>
      </dgm:t>
    </dgm:pt>
    <dgm:pt modelId="{827DA89E-1273-420A-B3EF-55EB22C933F2}">
      <dgm:prSet custT="1"/>
      <dgm:spPr/>
      <dgm:t>
        <a:bodyPr/>
        <a:lstStyle/>
        <a:p>
          <a:r>
            <a:rPr lang="en-US" sz="1400" dirty="0" smtClean="0"/>
            <a:t>Enforcement &amp; Investigations</a:t>
          </a:r>
        </a:p>
        <a:p>
          <a:r>
            <a:rPr lang="en-US" sz="1400" dirty="0" smtClean="0"/>
            <a:t>Chief Don </a:t>
          </a:r>
          <a:r>
            <a:rPr lang="en-US" sz="1400" dirty="0" err="1" smtClean="0"/>
            <a:t>Eberhardt</a:t>
          </a:r>
          <a:endParaRPr lang="en-US" sz="1400" dirty="0"/>
        </a:p>
      </dgm:t>
    </dgm:pt>
    <dgm:pt modelId="{6C3CBB1E-DF34-4F49-A1A0-1617406A39D1}" type="parTrans" cxnId="{5D37497F-29AC-40EE-AEA2-79C708E87BC7}">
      <dgm:prSet/>
      <dgm:spPr/>
      <dgm:t>
        <a:bodyPr/>
        <a:lstStyle/>
        <a:p>
          <a:endParaRPr lang="en-US"/>
        </a:p>
      </dgm:t>
    </dgm:pt>
    <dgm:pt modelId="{D85DABF5-A24C-4186-AC5F-A1AF49A051AD}" type="sibTrans" cxnId="{5D37497F-29AC-40EE-AEA2-79C708E87BC7}">
      <dgm:prSet/>
      <dgm:spPr/>
      <dgm:t>
        <a:bodyPr/>
        <a:lstStyle/>
        <a:p>
          <a:endParaRPr lang="en-US"/>
        </a:p>
      </dgm:t>
    </dgm:pt>
    <dgm:pt modelId="{3E8279FA-0C45-4094-8E0C-3CD79DAA7456}">
      <dgm:prSet/>
      <dgm:spPr/>
      <dgm:t>
        <a:bodyPr/>
        <a:lstStyle/>
        <a:p>
          <a:r>
            <a:rPr lang="en-US" dirty="0" smtClean="0"/>
            <a:t>Sgt. Kelly Ball</a:t>
          </a:r>
          <a:endParaRPr lang="en-US" dirty="0"/>
        </a:p>
      </dgm:t>
    </dgm:pt>
    <dgm:pt modelId="{46F35360-F373-4E8F-876C-06DFAAF8294A}" type="parTrans" cxnId="{CD6F75E1-D63A-41A5-A36F-03F227A457A0}">
      <dgm:prSet/>
      <dgm:spPr/>
      <dgm:t>
        <a:bodyPr/>
        <a:lstStyle/>
        <a:p>
          <a:endParaRPr lang="en-US"/>
        </a:p>
      </dgm:t>
    </dgm:pt>
    <dgm:pt modelId="{04800E93-F6E6-41A3-9073-5BC05E2C7027}" type="sibTrans" cxnId="{CD6F75E1-D63A-41A5-A36F-03F227A457A0}">
      <dgm:prSet/>
      <dgm:spPr/>
      <dgm:t>
        <a:bodyPr/>
        <a:lstStyle/>
        <a:p>
          <a:endParaRPr lang="en-US"/>
        </a:p>
      </dgm:t>
    </dgm:pt>
    <dgm:pt modelId="{356DE7B1-4A07-4A20-BF64-3D194E40C19F}" type="pres">
      <dgm:prSet presAssocID="{416646B1-A7D6-4C41-AF3D-1CF928CD09E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D844840-B92F-4182-A259-851F67277C7B}" type="pres">
      <dgm:prSet presAssocID="{827DA89E-1273-420A-B3EF-55EB22C933F2}" presName="hierRoot1" presStyleCnt="0">
        <dgm:presLayoutVars>
          <dgm:hierBranch val="init"/>
        </dgm:presLayoutVars>
      </dgm:prSet>
      <dgm:spPr/>
    </dgm:pt>
    <dgm:pt modelId="{61D6DBB5-E113-4B24-8E5A-CCFF3A788C1B}" type="pres">
      <dgm:prSet presAssocID="{827DA89E-1273-420A-B3EF-55EB22C933F2}" presName="rootComposite1" presStyleCnt="0"/>
      <dgm:spPr/>
    </dgm:pt>
    <dgm:pt modelId="{9EF35BE1-9E60-4672-AB30-78030976D763}" type="pres">
      <dgm:prSet presAssocID="{827DA89E-1273-420A-B3EF-55EB22C933F2}" presName="rootText1" presStyleLbl="node0" presStyleIdx="0" presStyleCnt="1" custScaleX="190956" custLinFactNeighborX="2005" custLinFactNeighborY="-17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2AC56C8-31B8-4E9B-8705-2EFF1E785575}" type="pres">
      <dgm:prSet presAssocID="{827DA89E-1273-420A-B3EF-55EB22C933F2}" presName="rootConnector1" presStyleLbl="node1" presStyleIdx="0" presStyleCnt="0"/>
      <dgm:spPr/>
      <dgm:t>
        <a:bodyPr/>
        <a:lstStyle/>
        <a:p>
          <a:endParaRPr lang="en-US"/>
        </a:p>
      </dgm:t>
    </dgm:pt>
    <dgm:pt modelId="{61095B58-ED73-4712-942C-6A9846FD3D03}" type="pres">
      <dgm:prSet presAssocID="{827DA89E-1273-420A-B3EF-55EB22C933F2}" presName="hierChild2" presStyleCnt="0"/>
      <dgm:spPr/>
    </dgm:pt>
    <dgm:pt modelId="{0524088F-6556-4EB9-BA28-D55B9924C4EE}" type="pres">
      <dgm:prSet presAssocID="{7EA6EC6C-9F4B-4E86-94AD-101FB4274CA2}" presName="Name37" presStyleLbl="parChTrans1D2" presStyleIdx="0" presStyleCnt="1"/>
      <dgm:spPr/>
      <dgm:t>
        <a:bodyPr/>
        <a:lstStyle/>
        <a:p>
          <a:endParaRPr lang="en-US"/>
        </a:p>
      </dgm:t>
    </dgm:pt>
    <dgm:pt modelId="{0D945C35-3C72-49C0-8156-644BCA0493D3}" type="pres">
      <dgm:prSet presAssocID="{F703D875-5BC8-45C7-B40F-EAC932CFD3E8}" presName="hierRoot2" presStyleCnt="0">
        <dgm:presLayoutVars>
          <dgm:hierBranch val="init"/>
        </dgm:presLayoutVars>
      </dgm:prSet>
      <dgm:spPr/>
    </dgm:pt>
    <dgm:pt modelId="{DE0BCDB5-1857-4941-9CD1-06ABD2F4CB94}" type="pres">
      <dgm:prSet presAssocID="{F703D875-5BC8-45C7-B40F-EAC932CFD3E8}" presName="rootComposite" presStyleCnt="0"/>
      <dgm:spPr/>
    </dgm:pt>
    <dgm:pt modelId="{C129AE0F-3DB4-45E7-8BA4-BB10BE8CAE7C}" type="pres">
      <dgm:prSet presAssocID="{F703D875-5BC8-45C7-B40F-EAC932CFD3E8}" presName="rootText" presStyleLbl="node2" presStyleIdx="0" presStyleCnt="1" custScaleX="11934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8DE21E2-FFE1-40AF-A0CA-44BB7672BCD0}" type="pres">
      <dgm:prSet presAssocID="{F703D875-5BC8-45C7-B40F-EAC932CFD3E8}" presName="rootConnector" presStyleLbl="node2" presStyleIdx="0" presStyleCnt="1"/>
      <dgm:spPr/>
      <dgm:t>
        <a:bodyPr/>
        <a:lstStyle/>
        <a:p>
          <a:endParaRPr lang="en-US"/>
        </a:p>
      </dgm:t>
    </dgm:pt>
    <dgm:pt modelId="{CE2D8751-996B-467A-A181-D34AA922EA0D}" type="pres">
      <dgm:prSet presAssocID="{F703D875-5BC8-45C7-B40F-EAC932CFD3E8}" presName="hierChild4" presStyleCnt="0"/>
      <dgm:spPr/>
    </dgm:pt>
    <dgm:pt modelId="{C3FA0AE3-B9FC-4286-A017-AFC95494A4D7}" type="pres">
      <dgm:prSet presAssocID="{D4CBDC09-7602-4131-90F2-0132B027E20D}" presName="Name37" presStyleLbl="parChTrans1D3" presStyleIdx="0" presStyleCnt="2"/>
      <dgm:spPr/>
      <dgm:t>
        <a:bodyPr/>
        <a:lstStyle/>
        <a:p>
          <a:endParaRPr lang="en-US"/>
        </a:p>
      </dgm:t>
    </dgm:pt>
    <dgm:pt modelId="{C568E43F-0B16-4982-802A-6E764EF87FD4}" type="pres">
      <dgm:prSet presAssocID="{1D2A32B3-E3CD-4C50-A511-237001570776}" presName="hierRoot2" presStyleCnt="0">
        <dgm:presLayoutVars>
          <dgm:hierBranch/>
        </dgm:presLayoutVars>
      </dgm:prSet>
      <dgm:spPr/>
      <dgm:t>
        <a:bodyPr/>
        <a:lstStyle/>
        <a:p>
          <a:endParaRPr lang="en-US"/>
        </a:p>
      </dgm:t>
    </dgm:pt>
    <dgm:pt modelId="{F01EF52C-960A-4FA4-B82F-05E1554E438C}" type="pres">
      <dgm:prSet presAssocID="{1D2A32B3-E3CD-4C50-A511-237001570776}" presName="rootComposite" presStyleCnt="0"/>
      <dgm:spPr/>
      <dgm:t>
        <a:bodyPr/>
        <a:lstStyle/>
        <a:p>
          <a:endParaRPr lang="en-US"/>
        </a:p>
      </dgm:t>
    </dgm:pt>
    <dgm:pt modelId="{6F32C17C-4188-4DFA-BBF9-21505BF548F1}" type="pres">
      <dgm:prSet presAssocID="{1D2A32B3-E3CD-4C50-A511-237001570776}" presName="rootText" presStyleLbl="node3" presStyleIdx="0" presStyleCnt="2" custScaleX="13189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F6C3A06-9928-4795-BB2C-CCFE2CDF0575}" type="pres">
      <dgm:prSet presAssocID="{1D2A32B3-E3CD-4C50-A511-237001570776}" presName="rootConnector" presStyleLbl="node3" presStyleIdx="0" presStyleCnt="2"/>
      <dgm:spPr/>
      <dgm:t>
        <a:bodyPr/>
        <a:lstStyle/>
        <a:p>
          <a:endParaRPr lang="en-US"/>
        </a:p>
      </dgm:t>
    </dgm:pt>
    <dgm:pt modelId="{F638774E-4066-440C-B541-E625F01D02AE}" type="pres">
      <dgm:prSet presAssocID="{1D2A32B3-E3CD-4C50-A511-237001570776}" presName="hierChild4" presStyleCnt="0"/>
      <dgm:spPr/>
      <dgm:t>
        <a:bodyPr/>
        <a:lstStyle/>
        <a:p>
          <a:endParaRPr lang="en-US"/>
        </a:p>
      </dgm:t>
    </dgm:pt>
    <dgm:pt modelId="{A63DC9CD-46B4-4D7F-951E-7EC86B7642CC}" type="pres">
      <dgm:prSet presAssocID="{68E3A824-674A-4EA7-8032-534C9D93F5BD}" presName="Name35" presStyleLbl="parChTrans1D4" presStyleIdx="0" presStyleCnt="7"/>
      <dgm:spPr/>
      <dgm:t>
        <a:bodyPr/>
        <a:lstStyle/>
        <a:p>
          <a:endParaRPr lang="en-US"/>
        </a:p>
      </dgm:t>
    </dgm:pt>
    <dgm:pt modelId="{B9F9BAD4-B401-42F9-A2EF-F931923AAD9E}" type="pres">
      <dgm:prSet presAssocID="{D60FD40C-DD82-4EAF-AC72-C1DFE70D091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4C4D4279-CCE5-40FE-831C-53E4C22F3985}" type="pres">
      <dgm:prSet presAssocID="{D60FD40C-DD82-4EAF-AC72-C1DFE70D0913}" presName="rootComposite" presStyleCnt="0"/>
      <dgm:spPr/>
      <dgm:t>
        <a:bodyPr/>
        <a:lstStyle/>
        <a:p>
          <a:endParaRPr lang="en-US"/>
        </a:p>
      </dgm:t>
    </dgm:pt>
    <dgm:pt modelId="{A0C74321-7813-4A3D-B7AB-883CDC9C27C0}" type="pres">
      <dgm:prSet presAssocID="{D60FD40C-DD82-4EAF-AC72-C1DFE70D0913}" presName="rootText" presStyleLbl="node4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34278A-5E11-45C0-ACD9-3C2593330E59}" type="pres">
      <dgm:prSet presAssocID="{D60FD40C-DD82-4EAF-AC72-C1DFE70D0913}" presName="rootConnector" presStyleLbl="node4" presStyleIdx="0" presStyleCnt="5"/>
      <dgm:spPr/>
      <dgm:t>
        <a:bodyPr/>
        <a:lstStyle/>
        <a:p>
          <a:endParaRPr lang="en-US"/>
        </a:p>
      </dgm:t>
    </dgm:pt>
    <dgm:pt modelId="{1EE99709-31DE-4541-9806-78BFAE5E2C2A}" type="pres">
      <dgm:prSet presAssocID="{D60FD40C-DD82-4EAF-AC72-C1DFE70D0913}" presName="hierChild4" presStyleCnt="0"/>
      <dgm:spPr/>
      <dgm:t>
        <a:bodyPr/>
        <a:lstStyle/>
        <a:p>
          <a:endParaRPr lang="en-US"/>
        </a:p>
      </dgm:t>
    </dgm:pt>
    <dgm:pt modelId="{C7629010-864C-454C-9877-7B8BE27BE338}" type="pres">
      <dgm:prSet presAssocID="{D60FD40C-DD82-4EAF-AC72-C1DFE70D0913}" presName="hierChild5" presStyleCnt="0"/>
      <dgm:spPr/>
      <dgm:t>
        <a:bodyPr/>
        <a:lstStyle/>
        <a:p>
          <a:endParaRPr lang="en-US"/>
        </a:p>
      </dgm:t>
    </dgm:pt>
    <dgm:pt modelId="{15C78342-A28C-4213-BBD2-360208085761}" type="pres">
      <dgm:prSet presAssocID="{77F518E2-55FD-4A21-8249-653CA99CA954}" presName="Name35" presStyleLbl="parChTrans1D4" presStyleIdx="1" presStyleCnt="7"/>
      <dgm:spPr/>
      <dgm:t>
        <a:bodyPr/>
        <a:lstStyle/>
        <a:p>
          <a:endParaRPr lang="en-US"/>
        </a:p>
      </dgm:t>
    </dgm:pt>
    <dgm:pt modelId="{1A2EFF22-BFBE-4FDB-B361-671F81E77C53}" type="pres">
      <dgm:prSet presAssocID="{3718F20C-D5DC-4ACA-AAA8-93C6470CE668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11F0FFA0-E849-4E4A-BE1B-F93D569B940A}" type="pres">
      <dgm:prSet presAssocID="{3718F20C-D5DC-4ACA-AAA8-93C6470CE668}" presName="rootComposite" presStyleCnt="0"/>
      <dgm:spPr/>
      <dgm:t>
        <a:bodyPr/>
        <a:lstStyle/>
        <a:p>
          <a:endParaRPr lang="en-US"/>
        </a:p>
      </dgm:t>
    </dgm:pt>
    <dgm:pt modelId="{10A507E5-AD86-4BEF-9A5A-3F3264645F5B}" type="pres">
      <dgm:prSet presAssocID="{3718F20C-D5DC-4ACA-AAA8-93C6470CE668}" presName="rootText" presStyleLbl="node4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B6F6D2F-910B-4B2D-AB3F-ACAD921E4ECF}" type="pres">
      <dgm:prSet presAssocID="{3718F20C-D5DC-4ACA-AAA8-93C6470CE668}" presName="rootConnector" presStyleLbl="node4" presStyleIdx="1" presStyleCnt="5"/>
      <dgm:spPr/>
      <dgm:t>
        <a:bodyPr/>
        <a:lstStyle/>
        <a:p>
          <a:endParaRPr lang="en-US"/>
        </a:p>
      </dgm:t>
    </dgm:pt>
    <dgm:pt modelId="{79C062A4-BB52-4DC7-9D54-2CCB55DF48A6}" type="pres">
      <dgm:prSet presAssocID="{3718F20C-D5DC-4ACA-AAA8-93C6470CE668}" presName="hierChild4" presStyleCnt="0"/>
      <dgm:spPr/>
      <dgm:t>
        <a:bodyPr/>
        <a:lstStyle/>
        <a:p>
          <a:endParaRPr lang="en-US"/>
        </a:p>
      </dgm:t>
    </dgm:pt>
    <dgm:pt modelId="{F9B476DE-FECE-470E-BEC2-CAF8AEFCF841}" type="pres">
      <dgm:prSet presAssocID="{3718F20C-D5DC-4ACA-AAA8-93C6470CE668}" presName="hierChild5" presStyleCnt="0"/>
      <dgm:spPr/>
      <dgm:t>
        <a:bodyPr/>
        <a:lstStyle/>
        <a:p>
          <a:endParaRPr lang="en-US"/>
        </a:p>
      </dgm:t>
    </dgm:pt>
    <dgm:pt modelId="{D3D28991-A271-49AA-9158-3BDD647CFAB4}" type="pres">
      <dgm:prSet presAssocID="{1D2A32B3-E3CD-4C50-A511-237001570776}" presName="hierChild5" presStyleCnt="0"/>
      <dgm:spPr/>
      <dgm:t>
        <a:bodyPr/>
        <a:lstStyle/>
        <a:p>
          <a:endParaRPr lang="en-US"/>
        </a:p>
      </dgm:t>
    </dgm:pt>
    <dgm:pt modelId="{9072CFE2-2753-4863-A4D1-7604AD8A5D32}" type="pres">
      <dgm:prSet presAssocID="{4A171F6C-2117-4638-AB7A-DEC8EBD21938}" presName="Name111" presStyleLbl="parChTrans1D4" presStyleIdx="2" presStyleCnt="7"/>
      <dgm:spPr/>
      <dgm:t>
        <a:bodyPr/>
        <a:lstStyle/>
        <a:p>
          <a:endParaRPr lang="en-US"/>
        </a:p>
      </dgm:t>
    </dgm:pt>
    <dgm:pt modelId="{459782FD-6BC6-47F4-B64A-41A88D672954}" type="pres">
      <dgm:prSet presAssocID="{3E3C15C0-119F-4036-A81C-B2304D767A25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521CDA1C-A9C8-4C45-9F9F-D7A00A4B0E07}" type="pres">
      <dgm:prSet presAssocID="{3E3C15C0-119F-4036-A81C-B2304D767A25}" presName="rootComposite3" presStyleCnt="0"/>
      <dgm:spPr/>
      <dgm:t>
        <a:bodyPr/>
        <a:lstStyle/>
        <a:p>
          <a:endParaRPr lang="en-US"/>
        </a:p>
      </dgm:t>
    </dgm:pt>
    <dgm:pt modelId="{F31BDA2C-1B4C-433C-B885-6C3C9D855F60}" type="pres">
      <dgm:prSet presAssocID="{3E3C15C0-119F-4036-A81C-B2304D767A25}" presName="rootText3" presStyleLbl="asst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7D314A4-83C7-44BD-8311-F6D7ACCB627B}" type="pres">
      <dgm:prSet presAssocID="{3E3C15C0-119F-4036-A81C-B2304D767A25}" presName="rootConnector3" presStyleLbl="asst3" presStyleIdx="0" presStyleCnt="2"/>
      <dgm:spPr/>
      <dgm:t>
        <a:bodyPr/>
        <a:lstStyle/>
        <a:p>
          <a:endParaRPr lang="en-US"/>
        </a:p>
      </dgm:t>
    </dgm:pt>
    <dgm:pt modelId="{A0395D6A-8CA6-42B6-A1E2-CA1340198F81}" type="pres">
      <dgm:prSet presAssocID="{3E3C15C0-119F-4036-A81C-B2304D767A25}" presName="hierChild6" presStyleCnt="0"/>
      <dgm:spPr/>
      <dgm:t>
        <a:bodyPr/>
        <a:lstStyle/>
        <a:p>
          <a:endParaRPr lang="en-US"/>
        </a:p>
      </dgm:t>
    </dgm:pt>
    <dgm:pt modelId="{FB211126-3C1F-45CC-937B-B1A972A86346}" type="pres">
      <dgm:prSet presAssocID="{3E3C15C0-119F-4036-A81C-B2304D767A25}" presName="hierChild7" presStyleCnt="0"/>
      <dgm:spPr/>
      <dgm:t>
        <a:bodyPr/>
        <a:lstStyle/>
        <a:p>
          <a:endParaRPr lang="en-US"/>
        </a:p>
      </dgm:t>
    </dgm:pt>
    <dgm:pt modelId="{8B363F96-ACF5-47E2-941A-9AB5F7D60382}" type="pres">
      <dgm:prSet presAssocID="{1A586071-E65F-4975-9ACB-556B67E863F9}" presName="Name111" presStyleLbl="parChTrans1D4" presStyleIdx="3" presStyleCnt="7"/>
      <dgm:spPr/>
      <dgm:t>
        <a:bodyPr/>
        <a:lstStyle/>
        <a:p>
          <a:endParaRPr lang="en-US"/>
        </a:p>
      </dgm:t>
    </dgm:pt>
    <dgm:pt modelId="{8373829C-B54D-410F-8FF2-9D5744FF4783}" type="pres">
      <dgm:prSet presAssocID="{8454A7E0-C778-4191-9749-8CFEF58CF95B}" presName="hierRoot3" presStyleCnt="0">
        <dgm:presLayoutVars>
          <dgm:hierBranch val="init"/>
        </dgm:presLayoutVars>
      </dgm:prSet>
      <dgm:spPr/>
    </dgm:pt>
    <dgm:pt modelId="{212220C7-0056-4C3A-82A7-3C36EA81C788}" type="pres">
      <dgm:prSet presAssocID="{8454A7E0-C778-4191-9749-8CFEF58CF95B}" presName="rootComposite3" presStyleCnt="0"/>
      <dgm:spPr/>
    </dgm:pt>
    <dgm:pt modelId="{9203A3AB-452F-4B51-B5AF-FF71A82362FF}" type="pres">
      <dgm:prSet presAssocID="{8454A7E0-C778-4191-9749-8CFEF58CF95B}" presName="rootText3" presStyleLbl="asst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2F6D8EC-6B53-4654-B108-332E03DB7572}" type="pres">
      <dgm:prSet presAssocID="{8454A7E0-C778-4191-9749-8CFEF58CF95B}" presName="rootConnector3" presStyleLbl="asst3" presStyleIdx="1" presStyleCnt="2"/>
      <dgm:spPr/>
      <dgm:t>
        <a:bodyPr/>
        <a:lstStyle/>
        <a:p>
          <a:endParaRPr lang="en-US"/>
        </a:p>
      </dgm:t>
    </dgm:pt>
    <dgm:pt modelId="{9482E9CE-E280-4618-B3C2-C2FE2A34EB82}" type="pres">
      <dgm:prSet presAssocID="{8454A7E0-C778-4191-9749-8CFEF58CF95B}" presName="hierChild6" presStyleCnt="0"/>
      <dgm:spPr/>
    </dgm:pt>
    <dgm:pt modelId="{9844A30B-FB94-4E6A-B3D3-E661EBB31093}" type="pres">
      <dgm:prSet presAssocID="{8454A7E0-C778-4191-9749-8CFEF58CF95B}" presName="hierChild7" presStyleCnt="0"/>
      <dgm:spPr/>
    </dgm:pt>
    <dgm:pt modelId="{011EFBD7-A242-4E61-AD27-FB41D142F6FA}" type="pres">
      <dgm:prSet presAssocID="{C2DBD294-E2D7-45DF-B66B-1B656C39BCFB}" presName="Name37" presStyleLbl="parChTrans1D3" presStyleIdx="1" presStyleCnt="2"/>
      <dgm:spPr/>
      <dgm:t>
        <a:bodyPr/>
        <a:lstStyle/>
        <a:p>
          <a:endParaRPr lang="en-US"/>
        </a:p>
      </dgm:t>
    </dgm:pt>
    <dgm:pt modelId="{9BABBB62-4246-45BB-A49E-92051D7F3ECC}" type="pres">
      <dgm:prSet presAssocID="{1C293E43-32E9-49E8-89AA-AD911DBB26F2}" presName="hierRoot2" presStyleCnt="0">
        <dgm:presLayoutVars>
          <dgm:hierBranch val="hang"/>
        </dgm:presLayoutVars>
      </dgm:prSet>
      <dgm:spPr/>
      <dgm:t>
        <a:bodyPr/>
        <a:lstStyle/>
        <a:p>
          <a:endParaRPr lang="en-US"/>
        </a:p>
      </dgm:t>
    </dgm:pt>
    <dgm:pt modelId="{66CB2EEF-9E6E-40FF-A529-5FCE6A06CE43}" type="pres">
      <dgm:prSet presAssocID="{1C293E43-32E9-49E8-89AA-AD911DBB26F2}" presName="rootComposite" presStyleCnt="0"/>
      <dgm:spPr/>
      <dgm:t>
        <a:bodyPr/>
        <a:lstStyle/>
        <a:p>
          <a:endParaRPr lang="en-US"/>
        </a:p>
      </dgm:t>
    </dgm:pt>
    <dgm:pt modelId="{CF447F19-7CEF-4D0C-8239-E92C36F3F14A}" type="pres">
      <dgm:prSet presAssocID="{1C293E43-32E9-49E8-89AA-AD911DBB26F2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A4FF314-76F1-4B80-8355-AFBD8343835A}" type="pres">
      <dgm:prSet presAssocID="{1C293E43-32E9-49E8-89AA-AD911DBB26F2}" presName="rootConnector" presStyleLbl="node3" presStyleIdx="1" presStyleCnt="2"/>
      <dgm:spPr/>
      <dgm:t>
        <a:bodyPr/>
        <a:lstStyle/>
        <a:p>
          <a:endParaRPr lang="en-US"/>
        </a:p>
      </dgm:t>
    </dgm:pt>
    <dgm:pt modelId="{38B94645-891E-434D-BA84-5FF70D01EF47}" type="pres">
      <dgm:prSet presAssocID="{1C293E43-32E9-49E8-89AA-AD911DBB26F2}" presName="hierChild4" presStyleCnt="0"/>
      <dgm:spPr/>
      <dgm:t>
        <a:bodyPr/>
        <a:lstStyle/>
        <a:p>
          <a:endParaRPr lang="en-US"/>
        </a:p>
      </dgm:t>
    </dgm:pt>
    <dgm:pt modelId="{A87B0DF1-B23E-43E5-A1C5-E7EDDC90A3B4}" type="pres">
      <dgm:prSet presAssocID="{7AAE38F3-6A7E-49D4-A36C-433AC67CFD06}" presName="Name48" presStyleLbl="parChTrans1D4" presStyleIdx="4" presStyleCnt="7"/>
      <dgm:spPr/>
      <dgm:t>
        <a:bodyPr/>
        <a:lstStyle/>
        <a:p>
          <a:endParaRPr lang="en-US"/>
        </a:p>
      </dgm:t>
    </dgm:pt>
    <dgm:pt modelId="{68750C6B-4849-46F5-8389-4CDBC9DC1704}" type="pres">
      <dgm:prSet presAssocID="{93DCB12A-207D-4F2C-B114-45F1F23957E7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34BD542E-A613-453A-B6C3-EB4ADA4F759C}" type="pres">
      <dgm:prSet presAssocID="{93DCB12A-207D-4F2C-B114-45F1F23957E7}" presName="rootComposite" presStyleCnt="0"/>
      <dgm:spPr/>
      <dgm:t>
        <a:bodyPr/>
        <a:lstStyle/>
        <a:p>
          <a:endParaRPr lang="en-US"/>
        </a:p>
      </dgm:t>
    </dgm:pt>
    <dgm:pt modelId="{89A4B1CF-6183-4CBE-987D-53F22DF1629D}" type="pres">
      <dgm:prSet presAssocID="{93DCB12A-207D-4F2C-B114-45F1F23957E7}" presName="rootText" presStyleLbl="node4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EEC2DC4-94EF-44EA-B69A-8C0D7CF6EECA}" type="pres">
      <dgm:prSet presAssocID="{93DCB12A-207D-4F2C-B114-45F1F23957E7}" presName="rootConnector" presStyleLbl="node4" presStyleIdx="2" presStyleCnt="5"/>
      <dgm:spPr/>
      <dgm:t>
        <a:bodyPr/>
        <a:lstStyle/>
        <a:p>
          <a:endParaRPr lang="en-US"/>
        </a:p>
      </dgm:t>
    </dgm:pt>
    <dgm:pt modelId="{C61C1532-6BAA-4BD9-8F79-67F355A59674}" type="pres">
      <dgm:prSet presAssocID="{93DCB12A-207D-4F2C-B114-45F1F23957E7}" presName="hierChild4" presStyleCnt="0"/>
      <dgm:spPr/>
      <dgm:t>
        <a:bodyPr/>
        <a:lstStyle/>
        <a:p>
          <a:endParaRPr lang="en-US"/>
        </a:p>
      </dgm:t>
    </dgm:pt>
    <dgm:pt modelId="{B5594FE0-1B96-48EB-9486-C3C7D7D2CE34}" type="pres">
      <dgm:prSet presAssocID="{93DCB12A-207D-4F2C-B114-45F1F23957E7}" presName="hierChild5" presStyleCnt="0"/>
      <dgm:spPr/>
      <dgm:t>
        <a:bodyPr/>
        <a:lstStyle/>
        <a:p>
          <a:endParaRPr lang="en-US"/>
        </a:p>
      </dgm:t>
    </dgm:pt>
    <dgm:pt modelId="{9F170C2F-9984-473F-9FA4-93436F80562E}" type="pres">
      <dgm:prSet presAssocID="{E0133D1B-B521-43DF-94DF-4BD489815BE0}" presName="Name48" presStyleLbl="parChTrans1D4" presStyleIdx="5" presStyleCnt="7"/>
      <dgm:spPr/>
      <dgm:t>
        <a:bodyPr/>
        <a:lstStyle/>
        <a:p>
          <a:endParaRPr lang="en-US"/>
        </a:p>
      </dgm:t>
    </dgm:pt>
    <dgm:pt modelId="{09139B9A-CB6C-47E5-A5C7-EDC03A766822}" type="pres">
      <dgm:prSet presAssocID="{1B9F9252-D1B4-4A38-BCDB-A52B6B28A9D9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78128668-759E-4866-9001-42B3ADC25A93}" type="pres">
      <dgm:prSet presAssocID="{1B9F9252-D1B4-4A38-BCDB-A52B6B28A9D9}" presName="rootComposite" presStyleCnt="0"/>
      <dgm:spPr/>
      <dgm:t>
        <a:bodyPr/>
        <a:lstStyle/>
        <a:p>
          <a:endParaRPr lang="en-US"/>
        </a:p>
      </dgm:t>
    </dgm:pt>
    <dgm:pt modelId="{32DE419E-51BC-4B26-968B-DDF67937D693}" type="pres">
      <dgm:prSet presAssocID="{1B9F9252-D1B4-4A38-BCDB-A52B6B28A9D9}" presName="rootText" presStyleLbl="node4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CF3CB23-1DB7-4B32-9D34-2DD3F60B5FFC}" type="pres">
      <dgm:prSet presAssocID="{1B9F9252-D1B4-4A38-BCDB-A52B6B28A9D9}" presName="rootConnector" presStyleLbl="node4" presStyleIdx="3" presStyleCnt="5"/>
      <dgm:spPr/>
      <dgm:t>
        <a:bodyPr/>
        <a:lstStyle/>
        <a:p>
          <a:endParaRPr lang="en-US"/>
        </a:p>
      </dgm:t>
    </dgm:pt>
    <dgm:pt modelId="{C18BAC06-10C9-4489-AF9A-C273CA6B7331}" type="pres">
      <dgm:prSet presAssocID="{1B9F9252-D1B4-4A38-BCDB-A52B6B28A9D9}" presName="hierChild4" presStyleCnt="0"/>
      <dgm:spPr/>
      <dgm:t>
        <a:bodyPr/>
        <a:lstStyle/>
        <a:p>
          <a:endParaRPr lang="en-US"/>
        </a:p>
      </dgm:t>
    </dgm:pt>
    <dgm:pt modelId="{BCA3305B-A460-4571-BD8B-86B5A1B9235D}" type="pres">
      <dgm:prSet presAssocID="{1B9F9252-D1B4-4A38-BCDB-A52B6B28A9D9}" presName="hierChild5" presStyleCnt="0"/>
      <dgm:spPr/>
      <dgm:t>
        <a:bodyPr/>
        <a:lstStyle/>
        <a:p>
          <a:endParaRPr lang="en-US"/>
        </a:p>
      </dgm:t>
    </dgm:pt>
    <dgm:pt modelId="{AB596F37-1401-4DC8-8AE5-D9C2BB577816}" type="pres">
      <dgm:prSet presAssocID="{46F35360-F373-4E8F-876C-06DFAAF8294A}" presName="Name48" presStyleLbl="parChTrans1D4" presStyleIdx="6" presStyleCnt="7"/>
      <dgm:spPr/>
      <dgm:t>
        <a:bodyPr/>
        <a:lstStyle/>
        <a:p>
          <a:endParaRPr lang="en-US"/>
        </a:p>
      </dgm:t>
    </dgm:pt>
    <dgm:pt modelId="{650E8CA4-ACC6-4051-A81B-0713EE7FE87D}" type="pres">
      <dgm:prSet presAssocID="{3E8279FA-0C45-4094-8E0C-3CD79DAA7456}" presName="hierRoot2" presStyleCnt="0">
        <dgm:presLayoutVars>
          <dgm:hierBranch val="init"/>
        </dgm:presLayoutVars>
      </dgm:prSet>
      <dgm:spPr/>
    </dgm:pt>
    <dgm:pt modelId="{1BA50871-0DB1-4EAD-9B4B-4B4243830172}" type="pres">
      <dgm:prSet presAssocID="{3E8279FA-0C45-4094-8E0C-3CD79DAA7456}" presName="rootComposite" presStyleCnt="0"/>
      <dgm:spPr/>
    </dgm:pt>
    <dgm:pt modelId="{3611DDA4-D129-4C43-854A-F8FB379F9812}" type="pres">
      <dgm:prSet presAssocID="{3E8279FA-0C45-4094-8E0C-3CD79DAA7456}" presName="rootText" presStyleLbl="node4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3DF0AB-FB4A-4C03-B32E-3565A18E8B68}" type="pres">
      <dgm:prSet presAssocID="{3E8279FA-0C45-4094-8E0C-3CD79DAA7456}" presName="rootConnector" presStyleLbl="node4" presStyleIdx="4" presStyleCnt="5"/>
      <dgm:spPr/>
      <dgm:t>
        <a:bodyPr/>
        <a:lstStyle/>
        <a:p>
          <a:endParaRPr lang="en-US"/>
        </a:p>
      </dgm:t>
    </dgm:pt>
    <dgm:pt modelId="{2AF35393-3EDB-4D2A-9A6F-46640AEC2864}" type="pres">
      <dgm:prSet presAssocID="{3E8279FA-0C45-4094-8E0C-3CD79DAA7456}" presName="hierChild4" presStyleCnt="0"/>
      <dgm:spPr/>
    </dgm:pt>
    <dgm:pt modelId="{D140B3F5-781F-4498-B25C-01643BD52A3F}" type="pres">
      <dgm:prSet presAssocID="{3E8279FA-0C45-4094-8E0C-3CD79DAA7456}" presName="hierChild5" presStyleCnt="0"/>
      <dgm:spPr/>
    </dgm:pt>
    <dgm:pt modelId="{412ED5CB-836A-4D0B-B869-E4D866F671DA}" type="pres">
      <dgm:prSet presAssocID="{1C293E43-32E9-49E8-89AA-AD911DBB26F2}" presName="hierChild5" presStyleCnt="0"/>
      <dgm:spPr/>
      <dgm:t>
        <a:bodyPr/>
        <a:lstStyle/>
        <a:p>
          <a:endParaRPr lang="en-US"/>
        </a:p>
      </dgm:t>
    </dgm:pt>
    <dgm:pt modelId="{BB0512C5-9EF3-45D0-865F-90F78E7852AF}" type="pres">
      <dgm:prSet presAssocID="{F703D875-5BC8-45C7-B40F-EAC932CFD3E8}" presName="hierChild5" presStyleCnt="0"/>
      <dgm:spPr/>
    </dgm:pt>
    <dgm:pt modelId="{D7391168-B94C-4B3F-B76C-C0E92BA87F3A}" type="pres">
      <dgm:prSet presAssocID="{827DA89E-1273-420A-B3EF-55EB22C933F2}" presName="hierChild3" presStyleCnt="0"/>
      <dgm:spPr/>
    </dgm:pt>
  </dgm:ptLst>
  <dgm:cxnLst>
    <dgm:cxn modelId="{026EF378-3223-4C58-813F-952661183E4C}" type="presOf" srcId="{7AAE38F3-6A7E-49D4-A36C-433AC67CFD06}" destId="{A87B0DF1-B23E-43E5-A1C5-E7EDDC90A3B4}" srcOrd="0" destOrd="0" presId="urn:microsoft.com/office/officeart/2005/8/layout/orgChart1"/>
    <dgm:cxn modelId="{03704F41-BEBB-47FE-831C-C713A51F1BCA}" type="presOf" srcId="{3E8279FA-0C45-4094-8E0C-3CD79DAA7456}" destId="{3611DDA4-D129-4C43-854A-F8FB379F9812}" srcOrd="0" destOrd="0" presId="urn:microsoft.com/office/officeart/2005/8/layout/orgChart1"/>
    <dgm:cxn modelId="{32642A90-A165-433E-86FB-630E8A298EB2}" type="presOf" srcId="{3E3C15C0-119F-4036-A81C-B2304D767A25}" destId="{77D314A4-83C7-44BD-8311-F6D7ACCB627B}" srcOrd="1" destOrd="0" presId="urn:microsoft.com/office/officeart/2005/8/layout/orgChart1"/>
    <dgm:cxn modelId="{A9503A61-0829-4642-844C-41395DD3C91B}" srcId="{F703D875-5BC8-45C7-B40F-EAC932CFD3E8}" destId="{1D2A32B3-E3CD-4C50-A511-237001570776}" srcOrd="0" destOrd="0" parTransId="{D4CBDC09-7602-4131-90F2-0132B027E20D}" sibTransId="{539D6C16-C6F2-42C1-A639-6EB4273C8A92}"/>
    <dgm:cxn modelId="{B56878E7-C522-47F1-8601-B5AA3823E5FE}" type="presOf" srcId="{46F35360-F373-4E8F-876C-06DFAAF8294A}" destId="{AB596F37-1401-4DC8-8AE5-D9C2BB577816}" srcOrd="0" destOrd="0" presId="urn:microsoft.com/office/officeart/2005/8/layout/orgChart1"/>
    <dgm:cxn modelId="{C1AD66DB-5847-414D-9C8C-2DB04893EADA}" type="presOf" srcId="{C2DBD294-E2D7-45DF-B66B-1B656C39BCFB}" destId="{011EFBD7-A242-4E61-AD27-FB41D142F6FA}" srcOrd="0" destOrd="0" presId="urn:microsoft.com/office/officeart/2005/8/layout/orgChart1"/>
    <dgm:cxn modelId="{20384034-3838-4438-AB44-4E1D56297C4E}" srcId="{1C293E43-32E9-49E8-89AA-AD911DBB26F2}" destId="{93DCB12A-207D-4F2C-B114-45F1F23957E7}" srcOrd="0" destOrd="0" parTransId="{7AAE38F3-6A7E-49D4-A36C-433AC67CFD06}" sibTransId="{816C89ED-B553-47B9-BCCB-C882A9C9EA81}"/>
    <dgm:cxn modelId="{EF1931C7-F72A-48A1-B6F0-025FF174055C}" type="presOf" srcId="{1B9F9252-D1B4-4A38-BCDB-A52B6B28A9D9}" destId="{32DE419E-51BC-4B26-968B-DDF67937D693}" srcOrd="0" destOrd="0" presId="urn:microsoft.com/office/officeart/2005/8/layout/orgChart1"/>
    <dgm:cxn modelId="{707D9769-CD91-40DF-AF77-D46A379415F1}" type="presOf" srcId="{3E3C15C0-119F-4036-A81C-B2304D767A25}" destId="{F31BDA2C-1B4C-433C-B885-6C3C9D855F60}" srcOrd="0" destOrd="0" presId="urn:microsoft.com/office/officeart/2005/8/layout/orgChart1"/>
    <dgm:cxn modelId="{A17DEC48-3598-4105-9504-55FA9BD307DE}" type="presOf" srcId="{8454A7E0-C778-4191-9749-8CFEF58CF95B}" destId="{9203A3AB-452F-4B51-B5AF-FF71A82362FF}" srcOrd="0" destOrd="0" presId="urn:microsoft.com/office/officeart/2005/8/layout/orgChart1"/>
    <dgm:cxn modelId="{15345CC9-C2A7-47FA-9F5A-AC2BBDA9E462}" type="presOf" srcId="{F703D875-5BC8-45C7-B40F-EAC932CFD3E8}" destId="{78DE21E2-FFE1-40AF-A0CA-44BB7672BCD0}" srcOrd="1" destOrd="0" presId="urn:microsoft.com/office/officeart/2005/8/layout/orgChart1"/>
    <dgm:cxn modelId="{D1097E7D-4994-46A8-B98E-847552F56862}" type="presOf" srcId="{3718F20C-D5DC-4ACA-AAA8-93C6470CE668}" destId="{10A507E5-AD86-4BEF-9A5A-3F3264645F5B}" srcOrd="0" destOrd="0" presId="urn:microsoft.com/office/officeart/2005/8/layout/orgChart1"/>
    <dgm:cxn modelId="{3A237B56-53E5-4FAE-B6B2-49ABC715A9DD}" type="presOf" srcId="{D4CBDC09-7602-4131-90F2-0132B027E20D}" destId="{C3FA0AE3-B9FC-4286-A017-AFC95494A4D7}" srcOrd="0" destOrd="0" presId="urn:microsoft.com/office/officeart/2005/8/layout/orgChart1"/>
    <dgm:cxn modelId="{6DA0EBAB-B157-4EED-92E1-0ED97CA4736E}" type="presOf" srcId="{1C293E43-32E9-49E8-89AA-AD911DBB26F2}" destId="{CF447F19-7CEF-4D0C-8239-E92C36F3F14A}" srcOrd="0" destOrd="0" presId="urn:microsoft.com/office/officeart/2005/8/layout/orgChart1"/>
    <dgm:cxn modelId="{97A1F993-AC15-4A44-9CD5-8E62726DEE98}" type="presOf" srcId="{3718F20C-D5DC-4ACA-AAA8-93C6470CE668}" destId="{BB6F6D2F-910B-4B2D-AB3F-ACAD921E4ECF}" srcOrd="1" destOrd="0" presId="urn:microsoft.com/office/officeart/2005/8/layout/orgChart1"/>
    <dgm:cxn modelId="{BD1DA2D9-900A-4A0F-B40B-14B95AADF332}" type="presOf" srcId="{F703D875-5BC8-45C7-B40F-EAC932CFD3E8}" destId="{C129AE0F-3DB4-45E7-8BA4-BB10BE8CAE7C}" srcOrd="0" destOrd="0" presId="urn:microsoft.com/office/officeart/2005/8/layout/orgChart1"/>
    <dgm:cxn modelId="{3E0C277C-10E3-4566-85FE-FAE97B246BC9}" srcId="{F703D875-5BC8-45C7-B40F-EAC932CFD3E8}" destId="{1C293E43-32E9-49E8-89AA-AD911DBB26F2}" srcOrd="1" destOrd="0" parTransId="{C2DBD294-E2D7-45DF-B66B-1B656C39BCFB}" sibTransId="{3D60B1E8-7C44-4594-B205-CE04D0E3D55B}"/>
    <dgm:cxn modelId="{B757DB40-D71D-4F0A-BE30-87F1B09A7AD7}" type="presOf" srcId="{93DCB12A-207D-4F2C-B114-45F1F23957E7}" destId="{9EEC2DC4-94EF-44EA-B69A-8C0D7CF6EECA}" srcOrd="1" destOrd="0" presId="urn:microsoft.com/office/officeart/2005/8/layout/orgChart1"/>
    <dgm:cxn modelId="{2ABFEDF9-701B-4FAC-AB70-31CD9C1C61F4}" srcId="{1D2A32B3-E3CD-4C50-A511-237001570776}" destId="{3718F20C-D5DC-4ACA-AAA8-93C6470CE668}" srcOrd="1" destOrd="0" parTransId="{77F518E2-55FD-4A21-8249-653CA99CA954}" sibTransId="{715B6592-210A-45FF-904E-1033CD7E71D8}"/>
    <dgm:cxn modelId="{B09B9D3C-2BBD-4BEA-A84E-29104318C248}" type="presOf" srcId="{E0133D1B-B521-43DF-94DF-4BD489815BE0}" destId="{9F170C2F-9984-473F-9FA4-93436F80562E}" srcOrd="0" destOrd="0" presId="urn:microsoft.com/office/officeart/2005/8/layout/orgChart1"/>
    <dgm:cxn modelId="{31A2C34E-C975-4189-918E-B97AD8B01E47}" srcId="{1D2A32B3-E3CD-4C50-A511-237001570776}" destId="{3E3C15C0-119F-4036-A81C-B2304D767A25}" srcOrd="2" destOrd="0" parTransId="{4A171F6C-2117-4638-AB7A-DEC8EBD21938}" sibTransId="{AD10DF7B-A9DC-4E25-A56F-7714B0890B4E}"/>
    <dgm:cxn modelId="{CD6F75E1-D63A-41A5-A36F-03F227A457A0}" srcId="{1C293E43-32E9-49E8-89AA-AD911DBB26F2}" destId="{3E8279FA-0C45-4094-8E0C-3CD79DAA7456}" srcOrd="2" destOrd="0" parTransId="{46F35360-F373-4E8F-876C-06DFAAF8294A}" sibTransId="{04800E93-F6E6-41A3-9073-5BC05E2C7027}"/>
    <dgm:cxn modelId="{AD471CD6-6E83-43C5-84CD-27C2194DF723}" type="presOf" srcId="{416646B1-A7D6-4C41-AF3D-1CF928CD09E7}" destId="{356DE7B1-4A07-4A20-BF64-3D194E40C19F}" srcOrd="0" destOrd="0" presId="urn:microsoft.com/office/officeart/2005/8/layout/orgChart1"/>
    <dgm:cxn modelId="{852EFE24-4F4A-41DD-B86F-F647E4D57C60}" type="presOf" srcId="{1D2A32B3-E3CD-4C50-A511-237001570776}" destId="{6F32C17C-4188-4DFA-BBF9-21505BF548F1}" srcOrd="0" destOrd="0" presId="urn:microsoft.com/office/officeart/2005/8/layout/orgChart1"/>
    <dgm:cxn modelId="{DF09F033-B5E4-4D79-99B4-8780EA13F0E5}" type="presOf" srcId="{68E3A824-674A-4EA7-8032-534C9D93F5BD}" destId="{A63DC9CD-46B4-4D7F-951E-7EC86B7642CC}" srcOrd="0" destOrd="0" presId="urn:microsoft.com/office/officeart/2005/8/layout/orgChart1"/>
    <dgm:cxn modelId="{4B56C93A-4A45-4275-BDAC-3B8AAA85B9BF}" type="presOf" srcId="{8454A7E0-C778-4191-9749-8CFEF58CF95B}" destId="{52F6D8EC-6B53-4654-B108-332E03DB7572}" srcOrd="1" destOrd="0" presId="urn:microsoft.com/office/officeart/2005/8/layout/orgChart1"/>
    <dgm:cxn modelId="{7A86A4A9-8102-44E3-903A-D68AEFD394E5}" srcId="{1D2A32B3-E3CD-4C50-A511-237001570776}" destId="{D60FD40C-DD82-4EAF-AC72-C1DFE70D0913}" srcOrd="0" destOrd="0" parTransId="{68E3A824-674A-4EA7-8032-534C9D93F5BD}" sibTransId="{C8E7EFDE-A0B0-462A-B1C8-1BC617739113}"/>
    <dgm:cxn modelId="{66BFECA9-0FDB-461F-B0B5-66D43B971BF9}" type="presOf" srcId="{827DA89E-1273-420A-B3EF-55EB22C933F2}" destId="{12AC56C8-31B8-4E9B-8705-2EFF1E785575}" srcOrd="1" destOrd="0" presId="urn:microsoft.com/office/officeart/2005/8/layout/orgChart1"/>
    <dgm:cxn modelId="{DBDE50E1-C6AB-4C76-A6DF-E988CC32E6E9}" type="presOf" srcId="{3E8279FA-0C45-4094-8E0C-3CD79DAA7456}" destId="{A33DF0AB-FB4A-4C03-B32E-3565A18E8B68}" srcOrd="1" destOrd="0" presId="urn:microsoft.com/office/officeart/2005/8/layout/orgChart1"/>
    <dgm:cxn modelId="{9423AB46-18ED-494A-9F54-4BECEE054A74}" type="presOf" srcId="{1D2A32B3-E3CD-4C50-A511-237001570776}" destId="{0F6C3A06-9928-4795-BB2C-CCFE2CDF0575}" srcOrd="1" destOrd="0" presId="urn:microsoft.com/office/officeart/2005/8/layout/orgChart1"/>
    <dgm:cxn modelId="{5D37497F-29AC-40EE-AEA2-79C708E87BC7}" srcId="{416646B1-A7D6-4C41-AF3D-1CF928CD09E7}" destId="{827DA89E-1273-420A-B3EF-55EB22C933F2}" srcOrd="0" destOrd="0" parTransId="{6C3CBB1E-DF34-4F49-A1A0-1617406A39D1}" sibTransId="{D85DABF5-A24C-4186-AC5F-A1AF49A051AD}"/>
    <dgm:cxn modelId="{3F11FEBD-D958-4DF8-8A43-69EAB0403DC7}" type="presOf" srcId="{4A171F6C-2117-4638-AB7A-DEC8EBD21938}" destId="{9072CFE2-2753-4863-A4D1-7604AD8A5D32}" srcOrd="0" destOrd="0" presId="urn:microsoft.com/office/officeart/2005/8/layout/orgChart1"/>
    <dgm:cxn modelId="{2D75BB55-8948-4F71-9195-45AE6BC9BAEF}" type="presOf" srcId="{827DA89E-1273-420A-B3EF-55EB22C933F2}" destId="{9EF35BE1-9E60-4672-AB30-78030976D763}" srcOrd="0" destOrd="0" presId="urn:microsoft.com/office/officeart/2005/8/layout/orgChart1"/>
    <dgm:cxn modelId="{3F6A9804-E162-4FE5-91C4-6AA63FA4DDA7}" type="presOf" srcId="{D60FD40C-DD82-4EAF-AC72-C1DFE70D0913}" destId="{CF34278A-5E11-45C0-ACD9-3C2593330E59}" srcOrd="1" destOrd="0" presId="urn:microsoft.com/office/officeart/2005/8/layout/orgChart1"/>
    <dgm:cxn modelId="{6EF008A4-1EA4-430E-864F-4F1D1C5211C1}" srcId="{1C293E43-32E9-49E8-89AA-AD911DBB26F2}" destId="{1B9F9252-D1B4-4A38-BCDB-A52B6B28A9D9}" srcOrd="1" destOrd="0" parTransId="{E0133D1B-B521-43DF-94DF-4BD489815BE0}" sibTransId="{44BA41D2-C63B-4FED-89A9-55A823A1206F}"/>
    <dgm:cxn modelId="{761BE6DE-3335-4F2E-98E8-D6D6BA8D0E6C}" type="presOf" srcId="{D60FD40C-DD82-4EAF-AC72-C1DFE70D0913}" destId="{A0C74321-7813-4A3D-B7AB-883CDC9C27C0}" srcOrd="0" destOrd="0" presId="urn:microsoft.com/office/officeart/2005/8/layout/orgChart1"/>
    <dgm:cxn modelId="{CCD16646-A9E8-4233-AF5A-8455F5A90E27}" type="presOf" srcId="{93DCB12A-207D-4F2C-B114-45F1F23957E7}" destId="{89A4B1CF-6183-4CBE-987D-53F22DF1629D}" srcOrd="0" destOrd="0" presId="urn:microsoft.com/office/officeart/2005/8/layout/orgChart1"/>
    <dgm:cxn modelId="{E164FC3E-92D5-45EA-B36F-49167E9C2716}" type="presOf" srcId="{1A586071-E65F-4975-9ACB-556B67E863F9}" destId="{8B363F96-ACF5-47E2-941A-9AB5F7D60382}" srcOrd="0" destOrd="0" presId="urn:microsoft.com/office/officeart/2005/8/layout/orgChart1"/>
    <dgm:cxn modelId="{481A2DA9-766D-4FB8-B2A3-1740A95340F3}" type="presOf" srcId="{7EA6EC6C-9F4B-4E86-94AD-101FB4274CA2}" destId="{0524088F-6556-4EB9-BA28-D55B9924C4EE}" srcOrd="0" destOrd="0" presId="urn:microsoft.com/office/officeart/2005/8/layout/orgChart1"/>
    <dgm:cxn modelId="{981E0ED3-6A93-42A5-83F5-2712716ED29D}" type="presOf" srcId="{1B9F9252-D1B4-4A38-BCDB-A52B6B28A9D9}" destId="{ACF3CB23-1DB7-4B32-9D34-2DD3F60B5FFC}" srcOrd="1" destOrd="0" presId="urn:microsoft.com/office/officeart/2005/8/layout/orgChart1"/>
    <dgm:cxn modelId="{037D57F3-192A-4792-ADD3-0DA6D672D7E4}" type="presOf" srcId="{1C293E43-32E9-49E8-89AA-AD911DBB26F2}" destId="{5A4FF314-76F1-4B80-8355-AFBD8343835A}" srcOrd="1" destOrd="0" presId="urn:microsoft.com/office/officeart/2005/8/layout/orgChart1"/>
    <dgm:cxn modelId="{7C1E8C72-B471-4E44-A3B4-5ABA8C49B9AB}" srcId="{1D2A32B3-E3CD-4C50-A511-237001570776}" destId="{8454A7E0-C778-4191-9749-8CFEF58CF95B}" srcOrd="3" destOrd="0" parTransId="{1A586071-E65F-4975-9ACB-556B67E863F9}" sibTransId="{002F8A4E-597C-4D72-AF5A-BD75841EA549}"/>
    <dgm:cxn modelId="{FCFC2120-77D1-426A-BBA0-DB7BB37AD1C1}" type="presOf" srcId="{77F518E2-55FD-4A21-8249-653CA99CA954}" destId="{15C78342-A28C-4213-BBD2-360208085761}" srcOrd="0" destOrd="0" presId="urn:microsoft.com/office/officeart/2005/8/layout/orgChart1"/>
    <dgm:cxn modelId="{B6EC6A9E-8E46-49F8-B341-A6B5D3CD294E}" srcId="{827DA89E-1273-420A-B3EF-55EB22C933F2}" destId="{F703D875-5BC8-45C7-B40F-EAC932CFD3E8}" srcOrd="0" destOrd="0" parTransId="{7EA6EC6C-9F4B-4E86-94AD-101FB4274CA2}" sibTransId="{83C0906F-C0C2-412A-8285-32B58B7FBEEA}"/>
    <dgm:cxn modelId="{4518F5A8-19FA-46A5-B9C5-455EC228F28B}" type="presParOf" srcId="{356DE7B1-4A07-4A20-BF64-3D194E40C19F}" destId="{3D844840-B92F-4182-A259-851F67277C7B}" srcOrd="0" destOrd="0" presId="urn:microsoft.com/office/officeart/2005/8/layout/orgChart1"/>
    <dgm:cxn modelId="{2B00A0D2-E682-4F5E-A8FD-80DD1E536A23}" type="presParOf" srcId="{3D844840-B92F-4182-A259-851F67277C7B}" destId="{61D6DBB5-E113-4B24-8E5A-CCFF3A788C1B}" srcOrd="0" destOrd="0" presId="urn:microsoft.com/office/officeart/2005/8/layout/orgChart1"/>
    <dgm:cxn modelId="{E533026B-FFCB-413F-A73C-64D7B6BED818}" type="presParOf" srcId="{61D6DBB5-E113-4B24-8E5A-CCFF3A788C1B}" destId="{9EF35BE1-9E60-4672-AB30-78030976D763}" srcOrd="0" destOrd="0" presId="urn:microsoft.com/office/officeart/2005/8/layout/orgChart1"/>
    <dgm:cxn modelId="{8AE55CF8-DA33-4A58-ADBC-77E3A6880EBE}" type="presParOf" srcId="{61D6DBB5-E113-4B24-8E5A-CCFF3A788C1B}" destId="{12AC56C8-31B8-4E9B-8705-2EFF1E785575}" srcOrd="1" destOrd="0" presId="urn:microsoft.com/office/officeart/2005/8/layout/orgChart1"/>
    <dgm:cxn modelId="{253E5F1B-2BC9-4D76-9D9C-58394B20BE43}" type="presParOf" srcId="{3D844840-B92F-4182-A259-851F67277C7B}" destId="{61095B58-ED73-4712-942C-6A9846FD3D03}" srcOrd="1" destOrd="0" presId="urn:microsoft.com/office/officeart/2005/8/layout/orgChart1"/>
    <dgm:cxn modelId="{A6AFECFC-FFF4-4E23-9CEA-4CF8D8C6A790}" type="presParOf" srcId="{61095B58-ED73-4712-942C-6A9846FD3D03}" destId="{0524088F-6556-4EB9-BA28-D55B9924C4EE}" srcOrd="0" destOrd="0" presId="urn:microsoft.com/office/officeart/2005/8/layout/orgChart1"/>
    <dgm:cxn modelId="{61BE569A-71FF-4A8E-A906-9CB520E66613}" type="presParOf" srcId="{61095B58-ED73-4712-942C-6A9846FD3D03}" destId="{0D945C35-3C72-49C0-8156-644BCA0493D3}" srcOrd="1" destOrd="0" presId="urn:microsoft.com/office/officeart/2005/8/layout/orgChart1"/>
    <dgm:cxn modelId="{8ECD6D52-6BB6-4982-8752-08F1502C513A}" type="presParOf" srcId="{0D945C35-3C72-49C0-8156-644BCA0493D3}" destId="{DE0BCDB5-1857-4941-9CD1-06ABD2F4CB94}" srcOrd="0" destOrd="0" presId="urn:microsoft.com/office/officeart/2005/8/layout/orgChart1"/>
    <dgm:cxn modelId="{EA1E2F2D-82CF-44B4-A33E-C9FC6682BBB5}" type="presParOf" srcId="{DE0BCDB5-1857-4941-9CD1-06ABD2F4CB94}" destId="{C129AE0F-3DB4-45E7-8BA4-BB10BE8CAE7C}" srcOrd="0" destOrd="0" presId="urn:microsoft.com/office/officeart/2005/8/layout/orgChart1"/>
    <dgm:cxn modelId="{3BC47C08-E7DF-42F6-ACF3-E14B20C4C094}" type="presParOf" srcId="{DE0BCDB5-1857-4941-9CD1-06ABD2F4CB94}" destId="{78DE21E2-FFE1-40AF-A0CA-44BB7672BCD0}" srcOrd="1" destOrd="0" presId="urn:microsoft.com/office/officeart/2005/8/layout/orgChart1"/>
    <dgm:cxn modelId="{09E6FB9B-597A-4A97-B6C6-2F6DF59B40DE}" type="presParOf" srcId="{0D945C35-3C72-49C0-8156-644BCA0493D3}" destId="{CE2D8751-996B-467A-A181-D34AA922EA0D}" srcOrd="1" destOrd="0" presId="urn:microsoft.com/office/officeart/2005/8/layout/orgChart1"/>
    <dgm:cxn modelId="{09B76AF5-3FE9-4CC6-94E0-10CC90324102}" type="presParOf" srcId="{CE2D8751-996B-467A-A181-D34AA922EA0D}" destId="{C3FA0AE3-B9FC-4286-A017-AFC95494A4D7}" srcOrd="0" destOrd="0" presId="urn:microsoft.com/office/officeart/2005/8/layout/orgChart1"/>
    <dgm:cxn modelId="{82B67215-D5BA-4027-997F-601F7795BA4B}" type="presParOf" srcId="{CE2D8751-996B-467A-A181-D34AA922EA0D}" destId="{C568E43F-0B16-4982-802A-6E764EF87FD4}" srcOrd="1" destOrd="0" presId="urn:microsoft.com/office/officeart/2005/8/layout/orgChart1"/>
    <dgm:cxn modelId="{F8A1A069-EA84-42AA-A39F-32663E50DDAE}" type="presParOf" srcId="{C568E43F-0B16-4982-802A-6E764EF87FD4}" destId="{F01EF52C-960A-4FA4-B82F-05E1554E438C}" srcOrd="0" destOrd="0" presId="urn:microsoft.com/office/officeart/2005/8/layout/orgChart1"/>
    <dgm:cxn modelId="{EA03B49E-6BC5-40DF-9C20-84A17D9F5EDF}" type="presParOf" srcId="{F01EF52C-960A-4FA4-B82F-05E1554E438C}" destId="{6F32C17C-4188-4DFA-BBF9-21505BF548F1}" srcOrd="0" destOrd="0" presId="urn:microsoft.com/office/officeart/2005/8/layout/orgChart1"/>
    <dgm:cxn modelId="{740E497F-8CC1-4B54-8489-1A82706DB5F1}" type="presParOf" srcId="{F01EF52C-960A-4FA4-B82F-05E1554E438C}" destId="{0F6C3A06-9928-4795-BB2C-CCFE2CDF0575}" srcOrd="1" destOrd="0" presId="urn:microsoft.com/office/officeart/2005/8/layout/orgChart1"/>
    <dgm:cxn modelId="{A614F064-7798-4E7A-BEC5-9C8560E6C5D0}" type="presParOf" srcId="{C568E43F-0B16-4982-802A-6E764EF87FD4}" destId="{F638774E-4066-440C-B541-E625F01D02AE}" srcOrd="1" destOrd="0" presId="urn:microsoft.com/office/officeart/2005/8/layout/orgChart1"/>
    <dgm:cxn modelId="{8473F114-AB60-4115-9867-B523F8B820CC}" type="presParOf" srcId="{F638774E-4066-440C-B541-E625F01D02AE}" destId="{A63DC9CD-46B4-4D7F-951E-7EC86B7642CC}" srcOrd="0" destOrd="0" presId="urn:microsoft.com/office/officeart/2005/8/layout/orgChart1"/>
    <dgm:cxn modelId="{0FA39A45-DA70-4551-B5CC-1F6EFD541244}" type="presParOf" srcId="{F638774E-4066-440C-B541-E625F01D02AE}" destId="{B9F9BAD4-B401-42F9-A2EF-F931923AAD9E}" srcOrd="1" destOrd="0" presId="urn:microsoft.com/office/officeart/2005/8/layout/orgChart1"/>
    <dgm:cxn modelId="{7D6E8B25-5B64-4772-B647-788DCAEE8E0B}" type="presParOf" srcId="{B9F9BAD4-B401-42F9-A2EF-F931923AAD9E}" destId="{4C4D4279-CCE5-40FE-831C-53E4C22F3985}" srcOrd="0" destOrd="0" presId="urn:microsoft.com/office/officeart/2005/8/layout/orgChart1"/>
    <dgm:cxn modelId="{922FFA8B-C982-4E4C-AF4D-042EF3C10F35}" type="presParOf" srcId="{4C4D4279-CCE5-40FE-831C-53E4C22F3985}" destId="{A0C74321-7813-4A3D-B7AB-883CDC9C27C0}" srcOrd="0" destOrd="0" presId="urn:microsoft.com/office/officeart/2005/8/layout/orgChart1"/>
    <dgm:cxn modelId="{D2E14F03-01DF-481C-9753-378E4A5DF835}" type="presParOf" srcId="{4C4D4279-CCE5-40FE-831C-53E4C22F3985}" destId="{CF34278A-5E11-45C0-ACD9-3C2593330E59}" srcOrd="1" destOrd="0" presId="urn:microsoft.com/office/officeart/2005/8/layout/orgChart1"/>
    <dgm:cxn modelId="{9BB70B4A-CE23-433E-8687-CA4F4E92599B}" type="presParOf" srcId="{B9F9BAD4-B401-42F9-A2EF-F931923AAD9E}" destId="{1EE99709-31DE-4541-9806-78BFAE5E2C2A}" srcOrd="1" destOrd="0" presId="urn:microsoft.com/office/officeart/2005/8/layout/orgChart1"/>
    <dgm:cxn modelId="{644F43C8-0741-4BEA-9CB1-FCD88B693F66}" type="presParOf" srcId="{B9F9BAD4-B401-42F9-A2EF-F931923AAD9E}" destId="{C7629010-864C-454C-9877-7B8BE27BE338}" srcOrd="2" destOrd="0" presId="urn:microsoft.com/office/officeart/2005/8/layout/orgChart1"/>
    <dgm:cxn modelId="{BC5EC319-BBE6-4086-87D2-0EA4B17D7C69}" type="presParOf" srcId="{F638774E-4066-440C-B541-E625F01D02AE}" destId="{15C78342-A28C-4213-BBD2-360208085761}" srcOrd="2" destOrd="0" presId="urn:microsoft.com/office/officeart/2005/8/layout/orgChart1"/>
    <dgm:cxn modelId="{B40B1BCF-8F05-4D42-80F0-218C5D1989C3}" type="presParOf" srcId="{F638774E-4066-440C-B541-E625F01D02AE}" destId="{1A2EFF22-BFBE-4FDB-B361-671F81E77C53}" srcOrd="3" destOrd="0" presId="urn:microsoft.com/office/officeart/2005/8/layout/orgChart1"/>
    <dgm:cxn modelId="{99040608-933B-4B50-83E8-94A69B207E6F}" type="presParOf" srcId="{1A2EFF22-BFBE-4FDB-B361-671F81E77C53}" destId="{11F0FFA0-E849-4E4A-BE1B-F93D569B940A}" srcOrd="0" destOrd="0" presId="urn:microsoft.com/office/officeart/2005/8/layout/orgChart1"/>
    <dgm:cxn modelId="{377D6AC8-1AF0-4FBB-AFF0-66191636A6C5}" type="presParOf" srcId="{11F0FFA0-E849-4E4A-BE1B-F93D569B940A}" destId="{10A507E5-AD86-4BEF-9A5A-3F3264645F5B}" srcOrd="0" destOrd="0" presId="urn:microsoft.com/office/officeart/2005/8/layout/orgChart1"/>
    <dgm:cxn modelId="{5E53D7F9-A6E8-4C0C-8CB9-73B9F84FCD21}" type="presParOf" srcId="{11F0FFA0-E849-4E4A-BE1B-F93D569B940A}" destId="{BB6F6D2F-910B-4B2D-AB3F-ACAD921E4ECF}" srcOrd="1" destOrd="0" presId="urn:microsoft.com/office/officeart/2005/8/layout/orgChart1"/>
    <dgm:cxn modelId="{62CCD575-66BE-4711-87EE-A528B724740C}" type="presParOf" srcId="{1A2EFF22-BFBE-4FDB-B361-671F81E77C53}" destId="{79C062A4-BB52-4DC7-9D54-2CCB55DF48A6}" srcOrd="1" destOrd="0" presId="urn:microsoft.com/office/officeart/2005/8/layout/orgChart1"/>
    <dgm:cxn modelId="{E4E15DEE-57DC-4C3E-A42A-45ED720151E7}" type="presParOf" srcId="{1A2EFF22-BFBE-4FDB-B361-671F81E77C53}" destId="{F9B476DE-FECE-470E-BEC2-CAF8AEFCF841}" srcOrd="2" destOrd="0" presId="urn:microsoft.com/office/officeart/2005/8/layout/orgChart1"/>
    <dgm:cxn modelId="{929A9A4A-B128-44F0-A43B-DA751E70F187}" type="presParOf" srcId="{C568E43F-0B16-4982-802A-6E764EF87FD4}" destId="{D3D28991-A271-49AA-9158-3BDD647CFAB4}" srcOrd="2" destOrd="0" presId="urn:microsoft.com/office/officeart/2005/8/layout/orgChart1"/>
    <dgm:cxn modelId="{AEA03138-C3DF-485F-A55A-43F75908BD76}" type="presParOf" srcId="{D3D28991-A271-49AA-9158-3BDD647CFAB4}" destId="{9072CFE2-2753-4863-A4D1-7604AD8A5D32}" srcOrd="0" destOrd="0" presId="urn:microsoft.com/office/officeart/2005/8/layout/orgChart1"/>
    <dgm:cxn modelId="{924CF899-0B5B-4709-A432-DDF4A94588DC}" type="presParOf" srcId="{D3D28991-A271-49AA-9158-3BDD647CFAB4}" destId="{459782FD-6BC6-47F4-B64A-41A88D672954}" srcOrd="1" destOrd="0" presId="urn:microsoft.com/office/officeart/2005/8/layout/orgChart1"/>
    <dgm:cxn modelId="{42668C16-78AF-4FEF-87DD-707A5772BA63}" type="presParOf" srcId="{459782FD-6BC6-47F4-B64A-41A88D672954}" destId="{521CDA1C-A9C8-4C45-9F9F-D7A00A4B0E07}" srcOrd="0" destOrd="0" presId="urn:microsoft.com/office/officeart/2005/8/layout/orgChart1"/>
    <dgm:cxn modelId="{E1D3F49B-4F4A-443F-BF40-F05F2488388B}" type="presParOf" srcId="{521CDA1C-A9C8-4C45-9F9F-D7A00A4B0E07}" destId="{F31BDA2C-1B4C-433C-B885-6C3C9D855F60}" srcOrd="0" destOrd="0" presId="urn:microsoft.com/office/officeart/2005/8/layout/orgChart1"/>
    <dgm:cxn modelId="{1D5561F7-00A0-484D-A235-D66DA22F454A}" type="presParOf" srcId="{521CDA1C-A9C8-4C45-9F9F-D7A00A4B0E07}" destId="{77D314A4-83C7-44BD-8311-F6D7ACCB627B}" srcOrd="1" destOrd="0" presId="urn:microsoft.com/office/officeart/2005/8/layout/orgChart1"/>
    <dgm:cxn modelId="{1033A117-DAAC-4391-95EB-ED5EDB350372}" type="presParOf" srcId="{459782FD-6BC6-47F4-B64A-41A88D672954}" destId="{A0395D6A-8CA6-42B6-A1E2-CA1340198F81}" srcOrd="1" destOrd="0" presId="urn:microsoft.com/office/officeart/2005/8/layout/orgChart1"/>
    <dgm:cxn modelId="{80BB0D67-B97E-416E-9DB7-84A28816F883}" type="presParOf" srcId="{459782FD-6BC6-47F4-B64A-41A88D672954}" destId="{FB211126-3C1F-45CC-937B-B1A972A86346}" srcOrd="2" destOrd="0" presId="urn:microsoft.com/office/officeart/2005/8/layout/orgChart1"/>
    <dgm:cxn modelId="{E99ECE53-A64A-40BA-B687-A91A806567F0}" type="presParOf" srcId="{D3D28991-A271-49AA-9158-3BDD647CFAB4}" destId="{8B363F96-ACF5-47E2-941A-9AB5F7D60382}" srcOrd="2" destOrd="0" presId="urn:microsoft.com/office/officeart/2005/8/layout/orgChart1"/>
    <dgm:cxn modelId="{9C37BD38-DDB1-4CF5-BBF1-035CF818422C}" type="presParOf" srcId="{D3D28991-A271-49AA-9158-3BDD647CFAB4}" destId="{8373829C-B54D-410F-8FF2-9D5744FF4783}" srcOrd="3" destOrd="0" presId="urn:microsoft.com/office/officeart/2005/8/layout/orgChart1"/>
    <dgm:cxn modelId="{BE001DC7-3E3E-4E42-8694-F31D679FFA8C}" type="presParOf" srcId="{8373829C-B54D-410F-8FF2-9D5744FF4783}" destId="{212220C7-0056-4C3A-82A7-3C36EA81C788}" srcOrd="0" destOrd="0" presId="urn:microsoft.com/office/officeart/2005/8/layout/orgChart1"/>
    <dgm:cxn modelId="{80D219D2-750D-4DC6-8B76-B5315C8D5571}" type="presParOf" srcId="{212220C7-0056-4C3A-82A7-3C36EA81C788}" destId="{9203A3AB-452F-4B51-B5AF-FF71A82362FF}" srcOrd="0" destOrd="0" presId="urn:microsoft.com/office/officeart/2005/8/layout/orgChart1"/>
    <dgm:cxn modelId="{B3A407CC-E6A5-4E62-9E9D-A62FAAED4B17}" type="presParOf" srcId="{212220C7-0056-4C3A-82A7-3C36EA81C788}" destId="{52F6D8EC-6B53-4654-B108-332E03DB7572}" srcOrd="1" destOrd="0" presId="urn:microsoft.com/office/officeart/2005/8/layout/orgChart1"/>
    <dgm:cxn modelId="{4D7B672B-0FE2-435A-8252-CB1C091461A0}" type="presParOf" srcId="{8373829C-B54D-410F-8FF2-9D5744FF4783}" destId="{9482E9CE-E280-4618-B3C2-C2FE2A34EB82}" srcOrd="1" destOrd="0" presId="urn:microsoft.com/office/officeart/2005/8/layout/orgChart1"/>
    <dgm:cxn modelId="{920B0745-D5B2-47DE-9A9E-4F3ECAB414ED}" type="presParOf" srcId="{8373829C-B54D-410F-8FF2-9D5744FF4783}" destId="{9844A30B-FB94-4E6A-B3D3-E661EBB31093}" srcOrd="2" destOrd="0" presId="urn:microsoft.com/office/officeart/2005/8/layout/orgChart1"/>
    <dgm:cxn modelId="{0F62A6EB-C464-4E54-B9FE-85DDD6CB37E2}" type="presParOf" srcId="{CE2D8751-996B-467A-A181-D34AA922EA0D}" destId="{011EFBD7-A242-4E61-AD27-FB41D142F6FA}" srcOrd="2" destOrd="0" presId="urn:microsoft.com/office/officeart/2005/8/layout/orgChart1"/>
    <dgm:cxn modelId="{6A48EE3B-81B0-4B0D-92A1-B8FCF3A10922}" type="presParOf" srcId="{CE2D8751-996B-467A-A181-D34AA922EA0D}" destId="{9BABBB62-4246-45BB-A49E-92051D7F3ECC}" srcOrd="3" destOrd="0" presId="urn:microsoft.com/office/officeart/2005/8/layout/orgChart1"/>
    <dgm:cxn modelId="{857F1B6A-DA83-4FAD-91E0-27A0E221E551}" type="presParOf" srcId="{9BABBB62-4246-45BB-A49E-92051D7F3ECC}" destId="{66CB2EEF-9E6E-40FF-A529-5FCE6A06CE43}" srcOrd="0" destOrd="0" presId="urn:microsoft.com/office/officeart/2005/8/layout/orgChart1"/>
    <dgm:cxn modelId="{DF576EFE-92B0-43E2-AA30-65FE067238BB}" type="presParOf" srcId="{66CB2EEF-9E6E-40FF-A529-5FCE6A06CE43}" destId="{CF447F19-7CEF-4D0C-8239-E92C36F3F14A}" srcOrd="0" destOrd="0" presId="urn:microsoft.com/office/officeart/2005/8/layout/orgChart1"/>
    <dgm:cxn modelId="{08EF73CA-B0D4-4BB8-84C6-7EEF27F6AD21}" type="presParOf" srcId="{66CB2EEF-9E6E-40FF-A529-5FCE6A06CE43}" destId="{5A4FF314-76F1-4B80-8355-AFBD8343835A}" srcOrd="1" destOrd="0" presId="urn:microsoft.com/office/officeart/2005/8/layout/orgChart1"/>
    <dgm:cxn modelId="{A9C3B134-EF07-496E-832E-5AC064FC1C3E}" type="presParOf" srcId="{9BABBB62-4246-45BB-A49E-92051D7F3ECC}" destId="{38B94645-891E-434D-BA84-5FF70D01EF47}" srcOrd="1" destOrd="0" presId="urn:microsoft.com/office/officeart/2005/8/layout/orgChart1"/>
    <dgm:cxn modelId="{DEFB1744-0AEA-459C-80FD-AA3BA86259DD}" type="presParOf" srcId="{38B94645-891E-434D-BA84-5FF70D01EF47}" destId="{A87B0DF1-B23E-43E5-A1C5-E7EDDC90A3B4}" srcOrd="0" destOrd="0" presId="urn:microsoft.com/office/officeart/2005/8/layout/orgChart1"/>
    <dgm:cxn modelId="{38D8767A-673B-4B5E-82F5-DF21CACA0BB8}" type="presParOf" srcId="{38B94645-891E-434D-BA84-5FF70D01EF47}" destId="{68750C6B-4849-46F5-8389-4CDBC9DC1704}" srcOrd="1" destOrd="0" presId="urn:microsoft.com/office/officeart/2005/8/layout/orgChart1"/>
    <dgm:cxn modelId="{4E721467-24AC-4BF3-9558-B1EC3A22669D}" type="presParOf" srcId="{68750C6B-4849-46F5-8389-4CDBC9DC1704}" destId="{34BD542E-A613-453A-B6C3-EB4ADA4F759C}" srcOrd="0" destOrd="0" presId="urn:microsoft.com/office/officeart/2005/8/layout/orgChart1"/>
    <dgm:cxn modelId="{E7F5AD81-CE1F-4035-BA2D-8D856A503802}" type="presParOf" srcId="{34BD542E-A613-453A-B6C3-EB4ADA4F759C}" destId="{89A4B1CF-6183-4CBE-987D-53F22DF1629D}" srcOrd="0" destOrd="0" presId="urn:microsoft.com/office/officeart/2005/8/layout/orgChart1"/>
    <dgm:cxn modelId="{38468736-EE09-476D-833D-EF5D6A93BD53}" type="presParOf" srcId="{34BD542E-A613-453A-B6C3-EB4ADA4F759C}" destId="{9EEC2DC4-94EF-44EA-B69A-8C0D7CF6EECA}" srcOrd="1" destOrd="0" presId="urn:microsoft.com/office/officeart/2005/8/layout/orgChart1"/>
    <dgm:cxn modelId="{8A71A78E-8759-4ADE-A75C-170467EFD839}" type="presParOf" srcId="{68750C6B-4849-46F5-8389-4CDBC9DC1704}" destId="{C61C1532-6BAA-4BD9-8F79-67F355A59674}" srcOrd="1" destOrd="0" presId="urn:microsoft.com/office/officeart/2005/8/layout/orgChart1"/>
    <dgm:cxn modelId="{672B22A2-DD76-4AFC-9474-01BBEF0158B6}" type="presParOf" srcId="{68750C6B-4849-46F5-8389-4CDBC9DC1704}" destId="{B5594FE0-1B96-48EB-9486-C3C7D7D2CE34}" srcOrd="2" destOrd="0" presId="urn:microsoft.com/office/officeart/2005/8/layout/orgChart1"/>
    <dgm:cxn modelId="{4AEB6BD4-37C8-4389-B1BE-D75AAE074BC9}" type="presParOf" srcId="{38B94645-891E-434D-BA84-5FF70D01EF47}" destId="{9F170C2F-9984-473F-9FA4-93436F80562E}" srcOrd="2" destOrd="0" presId="urn:microsoft.com/office/officeart/2005/8/layout/orgChart1"/>
    <dgm:cxn modelId="{23AE0FDA-511F-415B-A06F-DE1269CDF7A9}" type="presParOf" srcId="{38B94645-891E-434D-BA84-5FF70D01EF47}" destId="{09139B9A-CB6C-47E5-A5C7-EDC03A766822}" srcOrd="3" destOrd="0" presId="urn:microsoft.com/office/officeart/2005/8/layout/orgChart1"/>
    <dgm:cxn modelId="{A0170389-141E-408D-8863-93DC8E6F902F}" type="presParOf" srcId="{09139B9A-CB6C-47E5-A5C7-EDC03A766822}" destId="{78128668-759E-4866-9001-42B3ADC25A93}" srcOrd="0" destOrd="0" presId="urn:microsoft.com/office/officeart/2005/8/layout/orgChart1"/>
    <dgm:cxn modelId="{E199C88D-641F-4274-9238-C9EC316B87E5}" type="presParOf" srcId="{78128668-759E-4866-9001-42B3ADC25A93}" destId="{32DE419E-51BC-4B26-968B-DDF67937D693}" srcOrd="0" destOrd="0" presId="urn:microsoft.com/office/officeart/2005/8/layout/orgChart1"/>
    <dgm:cxn modelId="{691E5457-37C9-42A1-9457-23270817B017}" type="presParOf" srcId="{78128668-759E-4866-9001-42B3ADC25A93}" destId="{ACF3CB23-1DB7-4B32-9D34-2DD3F60B5FFC}" srcOrd="1" destOrd="0" presId="urn:microsoft.com/office/officeart/2005/8/layout/orgChart1"/>
    <dgm:cxn modelId="{81FAD914-0AF9-4356-B090-9BA3BD866821}" type="presParOf" srcId="{09139B9A-CB6C-47E5-A5C7-EDC03A766822}" destId="{C18BAC06-10C9-4489-AF9A-C273CA6B7331}" srcOrd="1" destOrd="0" presId="urn:microsoft.com/office/officeart/2005/8/layout/orgChart1"/>
    <dgm:cxn modelId="{3D26BA04-B68E-43F8-903A-793E652B43E7}" type="presParOf" srcId="{09139B9A-CB6C-47E5-A5C7-EDC03A766822}" destId="{BCA3305B-A460-4571-BD8B-86B5A1B9235D}" srcOrd="2" destOrd="0" presId="urn:microsoft.com/office/officeart/2005/8/layout/orgChart1"/>
    <dgm:cxn modelId="{7B90C0AC-E14E-4C04-A769-4C3542983523}" type="presParOf" srcId="{38B94645-891E-434D-BA84-5FF70D01EF47}" destId="{AB596F37-1401-4DC8-8AE5-D9C2BB577816}" srcOrd="4" destOrd="0" presId="urn:microsoft.com/office/officeart/2005/8/layout/orgChart1"/>
    <dgm:cxn modelId="{7DFBBA17-1F5C-44A6-BD34-F0773FFE1A52}" type="presParOf" srcId="{38B94645-891E-434D-BA84-5FF70D01EF47}" destId="{650E8CA4-ACC6-4051-A81B-0713EE7FE87D}" srcOrd="5" destOrd="0" presId="urn:microsoft.com/office/officeart/2005/8/layout/orgChart1"/>
    <dgm:cxn modelId="{E25FD279-7FA2-4A5F-A2F0-D13D4D215E19}" type="presParOf" srcId="{650E8CA4-ACC6-4051-A81B-0713EE7FE87D}" destId="{1BA50871-0DB1-4EAD-9B4B-4B4243830172}" srcOrd="0" destOrd="0" presId="urn:microsoft.com/office/officeart/2005/8/layout/orgChart1"/>
    <dgm:cxn modelId="{34FADDD3-981C-482A-829A-D0905F7C9153}" type="presParOf" srcId="{1BA50871-0DB1-4EAD-9B4B-4B4243830172}" destId="{3611DDA4-D129-4C43-854A-F8FB379F9812}" srcOrd="0" destOrd="0" presId="urn:microsoft.com/office/officeart/2005/8/layout/orgChart1"/>
    <dgm:cxn modelId="{3D980349-EE7B-47C4-A57F-B0C8F81DE42A}" type="presParOf" srcId="{1BA50871-0DB1-4EAD-9B4B-4B4243830172}" destId="{A33DF0AB-FB4A-4C03-B32E-3565A18E8B68}" srcOrd="1" destOrd="0" presId="urn:microsoft.com/office/officeart/2005/8/layout/orgChart1"/>
    <dgm:cxn modelId="{7AABE4EE-3168-483F-A156-33DBF339534C}" type="presParOf" srcId="{650E8CA4-ACC6-4051-A81B-0713EE7FE87D}" destId="{2AF35393-3EDB-4D2A-9A6F-46640AEC2864}" srcOrd="1" destOrd="0" presId="urn:microsoft.com/office/officeart/2005/8/layout/orgChart1"/>
    <dgm:cxn modelId="{F989724B-AB8A-4303-962A-BD749DA834E9}" type="presParOf" srcId="{650E8CA4-ACC6-4051-A81B-0713EE7FE87D}" destId="{D140B3F5-781F-4498-B25C-01643BD52A3F}" srcOrd="2" destOrd="0" presId="urn:microsoft.com/office/officeart/2005/8/layout/orgChart1"/>
    <dgm:cxn modelId="{B5617D4C-F6C0-4B2D-9A40-4905B5EC2F5B}" type="presParOf" srcId="{9BABBB62-4246-45BB-A49E-92051D7F3ECC}" destId="{412ED5CB-836A-4D0B-B869-E4D866F671DA}" srcOrd="2" destOrd="0" presId="urn:microsoft.com/office/officeart/2005/8/layout/orgChart1"/>
    <dgm:cxn modelId="{9AE63901-BA63-4AA6-A865-B075EFD5044A}" type="presParOf" srcId="{0D945C35-3C72-49C0-8156-644BCA0493D3}" destId="{BB0512C5-9EF3-45D0-865F-90F78E7852AF}" srcOrd="2" destOrd="0" presId="urn:microsoft.com/office/officeart/2005/8/layout/orgChart1"/>
    <dgm:cxn modelId="{65B27C3C-314D-4EAF-98E7-487C99CA1315}" type="presParOf" srcId="{3D844840-B92F-4182-A259-851F67277C7B}" destId="{D7391168-B94C-4B3F-B76C-C0E92BA87F3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16646B1-A7D6-4C41-AF3D-1CF928CD09E7}" type="doc">
      <dgm:prSet loTypeId="urn:microsoft.com/office/officeart/2005/8/layout/orgChart1" loCatId="hierarchy" qsTypeId="urn:microsoft.com/office/officeart/2005/8/quickstyle/simple3" qsCatId="simple" csTypeId="urn:microsoft.com/office/officeart/2005/8/colors/accent3_5" csCatId="accent3" phldr="1"/>
      <dgm:spPr/>
      <dgm:t>
        <a:bodyPr/>
        <a:lstStyle/>
        <a:p>
          <a:endParaRPr lang="en-US"/>
        </a:p>
      </dgm:t>
    </dgm:pt>
    <dgm:pt modelId="{55A3C443-EE98-49CC-92BC-F49A06EA2DF7}">
      <dgm:prSet custT="1"/>
      <dgm:spPr/>
      <dgm:t>
        <a:bodyPr/>
        <a:lstStyle/>
        <a:p>
          <a:r>
            <a:rPr lang="en-US" sz="1000" dirty="0" smtClean="0"/>
            <a:t>Community Policing</a:t>
          </a:r>
        </a:p>
        <a:p>
          <a:r>
            <a:rPr lang="en-US" sz="1000" dirty="0" smtClean="0"/>
            <a:t>Lt. Kevin Calhoun</a:t>
          </a:r>
        </a:p>
      </dgm:t>
    </dgm:pt>
    <dgm:pt modelId="{8B156B82-A0A4-4948-BC32-8FEC967764EC}" type="parTrans" cxnId="{02C6A85A-C6CC-4765-9E8B-AB62930A7428}">
      <dgm:prSet/>
      <dgm:spPr/>
      <dgm:t>
        <a:bodyPr/>
        <a:lstStyle/>
        <a:p>
          <a:endParaRPr lang="en-US" sz="1000"/>
        </a:p>
      </dgm:t>
    </dgm:pt>
    <dgm:pt modelId="{01CCB67C-93AA-4BF0-8A56-1A17B9F7996B}" type="sibTrans" cxnId="{02C6A85A-C6CC-4765-9E8B-AB62930A7428}">
      <dgm:prSet/>
      <dgm:spPr/>
      <dgm:t>
        <a:bodyPr/>
        <a:lstStyle/>
        <a:p>
          <a:endParaRPr lang="en-US" sz="1000"/>
        </a:p>
      </dgm:t>
    </dgm:pt>
    <dgm:pt modelId="{058B3857-113A-46CB-A770-FE12D8E7855B}">
      <dgm:prSet custT="1"/>
      <dgm:spPr/>
      <dgm:t>
        <a:bodyPr/>
        <a:lstStyle/>
        <a:p>
          <a:r>
            <a:rPr lang="en-US" sz="1000" dirty="0" smtClean="0"/>
            <a:t>Mandatory Training</a:t>
          </a:r>
        </a:p>
        <a:p>
          <a:r>
            <a:rPr lang="en-US" sz="1000" dirty="0" smtClean="0"/>
            <a:t>Lt. Dale Den Ouden</a:t>
          </a:r>
        </a:p>
      </dgm:t>
    </dgm:pt>
    <dgm:pt modelId="{D17D4890-621D-4D59-8E41-3663BCDC70E4}" type="parTrans" cxnId="{F3ECEDE3-66EC-47EE-A63B-E9135BE29DAE}">
      <dgm:prSet/>
      <dgm:spPr/>
      <dgm:t>
        <a:bodyPr/>
        <a:lstStyle/>
        <a:p>
          <a:endParaRPr lang="en-US" sz="1000"/>
        </a:p>
      </dgm:t>
    </dgm:pt>
    <dgm:pt modelId="{D789E7EC-EFD6-44A9-AD3C-F5DFB70ABB80}" type="sibTrans" cxnId="{F3ECEDE3-66EC-47EE-A63B-E9135BE29DAE}">
      <dgm:prSet/>
      <dgm:spPr/>
      <dgm:t>
        <a:bodyPr/>
        <a:lstStyle/>
        <a:p>
          <a:endParaRPr lang="en-US" sz="1000"/>
        </a:p>
      </dgm:t>
    </dgm:pt>
    <dgm:pt modelId="{A2E754F6-CF65-413F-BAC9-05ECB774B846}">
      <dgm:prSet custT="1"/>
      <dgm:spPr/>
      <dgm:t>
        <a:bodyPr/>
        <a:lstStyle/>
        <a:p>
          <a:r>
            <a:rPr lang="en-US" sz="1000" dirty="0" smtClean="0"/>
            <a:t>COPS Teams Coordinator</a:t>
          </a:r>
        </a:p>
        <a:p>
          <a:r>
            <a:rPr lang="en-US" sz="1000" dirty="0" smtClean="0"/>
            <a:t>Kevin Pressley</a:t>
          </a:r>
          <a:endParaRPr lang="en-US" sz="1000" dirty="0"/>
        </a:p>
      </dgm:t>
    </dgm:pt>
    <dgm:pt modelId="{EE3DBCD2-D4B2-4F53-9A11-6A341B426D4E}" type="parTrans" cxnId="{2CE803E8-9287-43E1-AA97-11A9928378B9}">
      <dgm:prSet/>
      <dgm:spPr/>
      <dgm:t>
        <a:bodyPr/>
        <a:lstStyle/>
        <a:p>
          <a:endParaRPr lang="en-US"/>
        </a:p>
      </dgm:t>
    </dgm:pt>
    <dgm:pt modelId="{3A28BB7D-F0EF-46A1-BFAB-73ED7A76B5CA}" type="sibTrans" cxnId="{2CE803E8-9287-43E1-AA97-11A9928378B9}">
      <dgm:prSet/>
      <dgm:spPr/>
      <dgm:t>
        <a:bodyPr/>
        <a:lstStyle/>
        <a:p>
          <a:endParaRPr lang="en-US"/>
        </a:p>
      </dgm:t>
    </dgm:pt>
    <dgm:pt modelId="{A6BF6DD3-1A6A-4CC9-AA23-6C5A8D59B4BB}" type="asst">
      <dgm:prSet custT="1"/>
      <dgm:spPr/>
      <dgm:t>
        <a:bodyPr/>
        <a:lstStyle/>
        <a:p>
          <a:r>
            <a:rPr lang="en-US" sz="1000" dirty="0" smtClean="0"/>
            <a:t>IT Coordinator</a:t>
          </a:r>
        </a:p>
        <a:p>
          <a:r>
            <a:rPr lang="en-US" sz="1000" dirty="0" smtClean="0"/>
            <a:t>Sgt. Roger Pressley</a:t>
          </a:r>
          <a:endParaRPr lang="en-US" sz="1000" dirty="0"/>
        </a:p>
      </dgm:t>
    </dgm:pt>
    <dgm:pt modelId="{EF1E496A-1BA1-4888-A090-C3511F8D321D}" type="parTrans" cxnId="{9B940FB1-F25A-4C07-AFD8-EA63CCA8739A}">
      <dgm:prSet/>
      <dgm:spPr/>
      <dgm:t>
        <a:bodyPr/>
        <a:lstStyle/>
        <a:p>
          <a:endParaRPr lang="en-US"/>
        </a:p>
      </dgm:t>
    </dgm:pt>
    <dgm:pt modelId="{0A0B4F46-5C8C-420B-84A9-05216B6C6A49}" type="sibTrans" cxnId="{9B940FB1-F25A-4C07-AFD8-EA63CCA8739A}">
      <dgm:prSet/>
      <dgm:spPr/>
      <dgm:t>
        <a:bodyPr/>
        <a:lstStyle/>
        <a:p>
          <a:endParaRPr lang="en-US"/>
        </a:p>
      </dgm:t>
    </dgm:pt>
    <dgm:pt modelId="{365F1537-97B5-4ADE-9EE0-B6116962DF0F}">
      <dgm:prSet custT="1"/>
      <dgm:spPr/>
      <dgm:t>
        <a:bodyPr/>
        <a:lstStyle/>
        <a:p>
          <a:r>
            <a:rPr lang="en-US" sz="1200" dirty="0" smtClean="0"/>
            <a:t>Enforcement &amp; Investigations</a:t>
          </a:r>
        </a:p>
        <a:p>
          <a:r>
            <a:rPr lang="en-US" sz="1200" dirty="0" smtClean="0"/>
            <a:t>Chief Don </a:t>
          </a:r>
          <a:r>
            <a:rPr lang="en-US" sz="1200" dirty="0" err="1" smtClean="0"/>
            <a:t>Eberhardt</a:t>
          </a:r>
          <a:endParaRPr lang="en-US" sz="1200" dirty="0"/>
        </a:p>
      </dgm:t>
    </dgm:pt>
    <dgm:pt modelId="{1A66748F-798B-48B6-8532-55AFF14007C6}" type="parTrans" cxnId="{DA8214B7-A36C-4CF8-A32C-B76F078912E5}">
      <dgm:prSet/>
      <dgm:spPr/>
      <dgm:t>
        <a:bodyPr/>
        <a:lstStyle/>
        <a:p>
          <a:endParaRPr lang="en-US"/>
        </a:p>
      </dgm:t>
    </dgm:pt>
    <dgm:pt modelId="{638B43E1-6851-45EF-9B65-812595053D53}" type="sibTrans" cxnId="{DA8214B7-A36C-4CF8-A32C-B76F078912E5}">
      <dgm:prSet/>
      <dgm:spPr/>
      <dgm:t>
        <a:bodyPr/>
        <a:lstStyle/>
        <a:p>
          <a:endParaRPr lang="en-US"/>
        </a:p>
      </dgm:t>
    </dgm:pt>
    <dgm:pt modelId="{928D7FAD-9A53-4F87-91FE-53E756D16D04}">
      <dgm:prSet custT="1"/>
      <dgm:spPr/>
      <dgm:t>
        <a:bodyPr/>
        <a:lstStyle/>
        <a:p>
          <a:r>
            <a:rPr lang="en-US" sz="1000" dirty="0" smtClean="0"/>
            <a:t>Reserves</a:t>
          </a:r>
          <a:endParaRPr lang="en-US" sz="1000" dirty="0"/>
        </a:p>
      </dgm:t>
    </dgm:pt>
    <dgm:pt modelId="{A5269677-27CE-4206-AF88-5356DC8EAF7D}" type="parTrans" cxnId="{AC5AB64F-D39A-4FA4-A88D-4D51F9D79B37}">
      <dgm:prSet/>
      <dgm:spPr/>
      <dgm:t>
        <a:bodyPr/>
        <a:lstStyle/>
        <a:p>
          <a:endParaRPr lang="en-US"/>
        </a:p>
      </dgm:t>
    </dgm:pt>
    <dgm:pt modelId="{5991E5B4-642D-4887-9A90-95BA69CA9D76}" type="sibTrans" cxnId="{AC5AB64F-D39A-4FA4-A88D-4D51F9D79B37}">
      <dgm:prSet/>
      <dgm:spPr/>
      <dgm:t>
        <a:bodyPr/>
        <a:lstStyle/>
        <a:p>
          <a:endParaRPr lang="en-US"/>
        </a:p>
      </dgm:t>
    </dgm:pt>
    <dgm:pt modelId="{FEC7170C-6796-4713-926B-503FAAF0E368}">
      <dgm:prSet custT="1"/>
      <dgm:spPr/>
      <dgm:t>
        <a:bodyPr/>
        <a:lstStyle/>
        <a:p>
          <a:r>
            <a:rPr lang="en-US" sz="1000" dirty="0" smtClean="0"/>
            <a:t>Chaplains</a:t>
          </a:r>
        </a:p>
        <a:p>
          <a:r>
            <a:rPr lang="en-US" sz="1000" dirty="0" smtClean="0"/>
            <a:t>SERV</a:t>
          </a:r>
        </a:p>
        <a:p>
          <a:r>
            <a:rPr lang="en-US" sz="1000" dirty="0" smtClean="0"/>
            <a:t>Crime Prevention</a:t>
          </a:r>
          <a:endParaRPr lang="en-US" sz="1000" dirty="0"/>
        </a:p>
      </dgm:t>
    </dgm:pt>
    <dgm:pt modelId="{1F66B5AA-3F0C-4C6A-A103-FA6D8029534E}" type="parTrans" cxnId="{F7DA673B-2916-45E7-AC50-1741DAC169DA}">
      <dgm:prSet/>
      <dgm:spPr/>
      <dgm:t>
        <a:bodyPr/>
        <a:lstStyle/>
        <a:p>
          <a:endParaRPr lang="en-US"/>
        </a:p>
      </dgm:t>
    </dgm:pt>
    <dgm:pt modelId="{11F5542B-8755-4773-99FC-E88049062E27}" type="sibTrans" cxnId="{F7DA673B-2916-45E7-AC50-1741DAC169DA}">
      <dgm:prSet/>
      <dgm:spPr/>
      <dgm:t>
        <a:bodyPr/>
        <a:lstStyle/>
        <a:p>
          <a:endParaRPr lang="en-US"/>
        </a:p>
      </dgm:t>
    </dgm:pt>
    <dgm:pt modelId="{3F5C246D-DE84-44D9-8BCB-9E01BB1E6C2C}" type="asst">
      <dgm:prSet custT="1"/>
      <dgm:spPr/>
      <dgm:t>
        <a:bodyPr/>
        <a:lstStyle/>
        <a:p>
          <a:r>
            <a:rPr lang="en-US" sz="1000" dirty="0" smtClean="0"/>
            <a:t>Public Relations Coordinator</a:t>
          </a:r>
        </a:p>
        <a:p>
          <a:r>
            <a:rPr lang="en-US" sz="1000" dirty="0" smtClean="0"/>
            <a:t>Natalie Bailey</a:t>
          </a:r>
        </a:p>
        <a:p>
          <a:r>
            <a:rPr lang="en-US" sz="1000" dirty="0" smtClean="0"/>
            <a:t>Aaron </a:t>
          </a:r>
          <a:r>
            <a:rPr lang="en-US" sz="1000" dirty="0" smtClean="0"/>
            <a:t>Sarver</a:t>
          </a:r>
        </a:p>
        <a:p>
          <a:endParaRPr lang="en-US" sz="1000" dirty="0"/>
        </a:p>
      </dgm:t>
    </dgm:pt>
    <dgm:pt modelId="{D209BB13-EE95-440C-9049-ADA6C8E533B9}" type="parTrans" cxnId="{A868C247-0F05-4874-BBD0-AB130E2F73AA}">
      <dgm:prSet/>
      <dgm:spPr/>
      <dgm:t>
        <a:bodyPr/>
        <a:lstStyle/>
        <a:p>
          <a:endParaRPr lang="en-US"/>
        </a:p>
      </dgm:t>
    </dgm:pt>
    <dgm:pt modelId="{AC57F31A-6E41-4D3E-A6D8-925A7E973CCC}" type="sibTrans" cxnId="{A868C247-0F05-4874-BBD0-AB130E2F73AA}">
      <dgm:prSet/>
      <dgm:spPr/>
      <dgm:t>
        <a:bodyPr/>
        <a:lstStyle/>
        <a:p>
          <a:endParaRPr lang="en-US"/>
        </a:p>
      </dgm:t>
    </dgm:pt>
    <dgm:pt modelId="{A6AA7882-6CEB-478C-8E7B-C0873447E88D}">
      <dgm:prSet custT="1"/>
      <dgm:spPr/>
      <dgm:t>
        <a:bodyPr/>
        <a:lstStyle/>
        <a:p>
          <a:r>
            <a:rPr lang="en-US" sz="1000" dirty="0" smtClean="0"/>
            <a:t>OTP</a:t>
          </a:r>
        </a:p>
        <a:p>
          <a:r>
            <a:rPr lang="en-US" sz="1000" dirty="0" smtClean="0"/>
            <a:t>Sgt. Michael Murphy</a:t>
          </a:r>
          <a:endParaRPr lang="en-US" sz="1000" dirty="0"/>
        </a:p>
      </dgm:t>
    </dgm:pt>
    <dgm:pt modelId="{FD90A929-B9AC-4A4B-9F39-83A497A59776}" type="parTrans" cxnId="{0AE7C67D-EA58-488B-97CD-B428C4E48D00}">
      <dgm:prSet/>
      <dgm:spPr/>
      <dgm:t>
        <a:bodyPr/>
        <a:lstStyle/>
        <a:p>
          <a:endParaRPr lang="en-US"/>
        </a:p>
      </dgm:t>
    </dgm:pt>
    <dgm:pt modelId="{47974A11-D972-4DF2-B9A6-850B0773D91C}" type="sibTrans" cxnId="{0AE7C67D-EA58-488B-97CD-B428C4E48D00}">
      <dgm:prSet/>
      <dgm:spPr/>
      <dgm:t>
        <a:bodyPr/>
        <a:lstStyle/>
        <a:p>
          <a:endParaRPr lang="en-US"/>
        </a:p>
      </dgm:t>
    </dgm:pt>
    <dgm:pt modelId="{1C293E43-32E9-49E8-89AA-AD911DBB26F2}">
      <dgm:prSet custT="1"/>
      <dgm:spPr/>
      <dgm:t>
        <a:bodyPr/>
        <a:lstStyle/>
        <a:p>
          <a:r>
            <a:rPr lang="en-US" sz="1200" dirty="0" smtClean="0"/>
            <a:t>Captain</a:t>
          </a:r>
        </a:p>
        <a:p>
          <a:r>
            <a:rPr lang="en-US" sz="1200" dirty="0" smtClean="0"/>
            <a:t>Randy Sorrells</a:t>
          </a:r>
          <a:endParaRPr lang="en-US" sz="1200" dirty="0"/>
        </a:p>
      </dgm:t>
    </dgm:pt>
    <dgm:pt modelId="{3D60B1E8-7C44-4594-B205-CE04D0E3D55B}" type="sibTrans" cxnId="{3E0C277C-10E3-4566-85FE-FAE97B246BC9}">
      <dgm:prSet/>
      <dgm:spPr/>
      <dgm:t>
        <a:bodyPr/>
        <a:lstStyle/>
        <a:p>
          <a:endParaRPr lang="en-US" sz="1000"/>
        </a:p>
      </dgm:t>
    </dgm:pt>
    <dgm:pt modelId="{C2DBD294-E2D7-45DF-B66B-1B656C39BCFB}" type="parTrans" cxnId="{3E0C277C-10E3-4566-85FE-FAE97B246BC9}">
      <dgm:prSet/>
      <dgm:spPr/>
      <dgm:t>
        <a:bodyPr/>
        <a:lstStyle/>
        <a:p>
          <a:endParaRPr lang="en-US" sz="1000"/>
        </a:p>
      </dgm:t>
    </dgm:pt>
    <dgm:pt modelId="{87ED6428-989C-4F9A-B151-C7DE15098CFA}">
      <dgm:prSet custT="1"/>
      <dgm:spPr/>
      <dgm:t>
        <a:bodyPr/>
        <a:lstStyle/>
        <a:p>
          <a:r>
            <a:rPr lang="en-US" sz="1000" dirty="0" smtClean="0"/>
            <a:t>Community </a:t>
          </a:r>
          <a:r>
            <a:rPr lang="en-US" sz="1000" dirty="0" smtClean="0"/>
            <a:t>Outreach</a:t>
          </a:r>
        </a:p>
        <a:p>
          <a:r>
            <a:rPr lang="en-US" sz="1000" dirty="0" smtClean="0"/>
            <a:t>Crime Prevention</a:t>
          </a:r>
          <a:endParaRPr lang="en-US" sz="1000" dirty="0" smtClean="0"/>
        </a:p>
      </dgm:t>
    </dgm:pt>
    <dgm:pt modelId="{11418853-25F8-4B0C-8E2A-A59088418223}" type="sibTrans" cxnId="{72C2E4C3-A2F2-41C0-A80A-69245DD052C6}">
      <dgm:prSet/>
      <dgm:spPr/>
      <dgm:t>
        <a:bodyPr/>
        <a:lstStyle/>
        <a:p>
          <a:endParaRPr lang="en-US"/>
        </a:p>
      </dgm:t>
    </dgm:pt>
    <dgm:pt modelId="{3079AF44-637B-4FAF-90D4-B71E0D5B02AF}" type="parTrans" cxnId="{72C2E4C3-A2F2-41C0-A80A-69245DD052C6}">
      <dgm:prSet/>
      <dgm:spPr/>
      <dgm:t>
        <a:bodyPr/>
        <a:lstStyle/>
        <a:p>
          <a:endParaRPr lang="en-US"/>
        </a:p>
      </dgm:t>
    </dgm:pt>
    <dgm:pt modelId="{356DE7B1-4A07-4A20-BF64-3D194E40C19F}" type="pres">
      <dgm:prSet presAssocID="{416646B1-A7D6-4C41-AF3D-1CF928CD09E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37C43D2-F4A9-48E0-81D7-84787ED9155D}" type="pres">
      <dgm:prSet presAssocID="{365F1537-97B5-4ADE-9EE0-B6116962DF0F}" presName="hierRoot1" presStyleCnt="0">
        <dgm:presLayoutVars>
          <dgm:hierBranch val="init"/>
        </dgm:presLayoutVars>
      </dgm:prSet>
      <dgm:spPr/>
    </dgm:pt>
    <dgm:pt modelId="{B50ABCFE-DE6C-406B-86D3-7BADBF911E95}" type="pres">
      <dgm:prSet presAssocID="{365F1537-97B5-4ADE-9EE0-B6116962DF0F}" presName="rootComposite1" presStyleCnt="0"/>
      <dgm:spPr/>
    </dgm:pt>
    <dgm:pt modelId="{FC7831A7-FDFC-41F5-AA7C-30617E532283}" type="pres">
      <dgm:prSet presAssocID="{365F1537-97B5-4ADE-9EE0-B6116962DF0F}" presName="rootText1" presStyleLbl="node0" presStyleIdx="0" presStyleCnt="1" custScaleX="194118" custLinFactNeighborX="8569" custLinFactNeighborY="572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9B61F07-F9BB-4038-8023-2C51E9FAF50F}" type="pres">
      <dgm:prSet presAssocID="{365F1537-97B5-4ADE-9EE0-B6116962DF0F}" presName="rootConnector1" presStyleLbl="node1" presStyleIdx="0" presStyleCnt="0"/>
      <dgm:spPr/>
      <dgm:t>
        <a:bodyPr/>
        <a:lstStyle/>
        <a:p>
          <a:endParaRPr lang="en-US"/>
        </a:p>
      </dgm:t>
    </dgm:pt>
    <dgm:pt modelId="{84431AA9-FD8C-4538-A69F-ED3F7D881895}" type="pres">
      <dgm:prSet presAssocID="{365F1537-97B5-4ADE-9EE0-B6116962DF0F}" presName="hierChild2" presStyleCnt="0"/>
      <dgm:spPr/>
    </dgm:pt>
    <dgm:pt modelId="{8D34CE46-C0C8-42DE-A328-D0700A62589E}" type="pres">
      <dgm:prSet presAssocID="{C2DBD294-E2D7-45DF-B66B-1B656C39BCFB}" presName="Name37" presStyleLbl="parChTrans1D2" presStyleIdx="0" presStyleCnt="1"/>
      <dgm:spPr/>
      <dgm:t>
        <a:bodyPr/>
        <a:lstStyle/>
        <a:p>
          <a:endParaRPr lang="en-US"/>
        </a:p>
      </dgm:t>
    </dgm:pt>
    <dgm:pt modelId="{F3CB3C2C-2474-4237-9D1F-3CD59CFEFF71}" type="pres">
      <dgm:prSet presAssocID="{1C293E43-32E9-49E8-89AA-AD911DBB26F2}" presName="hierRoot2" presStyleCnt="0">
        <dgm:presLayoutVars>
          <dgm:hierBranch val="init"/>
        </dgm:presLayoutVars>
      </dgm:prSet>
      <dgm:spPr/>
    </dgm:pt>
    <dgm:pt modelId="{56A5A259-0C65-4A8C-8DEB-47330E94A7FA}" type="pres">
      <dgm:prSet presAssocID="{1C293E43-32E9-49E8-89AA-AD911DBB26F2}" presName="rootComposite" presStyleCnt="0"/>
      <dgm:spPr/>
    </dgm:pt>
    <dgm:pt modelId="{6730CA04-D788-44CE-8F70-928AF84869A9}" type="pres">
      <dgm:prSet presAssocID="{1C293E43-32E9-49E8-89AA-AD911DBB26F2}" presName="rootText" presStyleLbl="node2" presStyleIdx="0" presStyleCnt="1" custScaleX="12846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813971B-2310-4F3A-ABE0-5E72D5F0DFD7}" type="pres">
      <dgm:prSet presAssocID="{1C293E43-32E9-49E8-89AA-AD911DBB26F2}" presName="rootConnector" presStyleLbl="node2" presStyleIdx="0" presStyleCnt="1"/>
      <dgm:spPr/>
      <dgm:t>
        <a:bodyPr/>
        <a:lstStyle/>
        <a:p>
          <a:endParaRPr lang="en-US"/>
        </a:p>
      </dgm:t>
    </dgm:pt>
    <dgm:pt modelId="{08676693-F22D-440F-B2BB-C9C205A344B8}" type="pres">
      <dgm:prSet presAssocID="{1C293E43-32E9-49E8-89AA-AD911DBB26F2}" presName="hierChild4" presStyleCnt="0"/>
      <dgm:spPr/>
    </dgm:pt>
    <dgm:pt modelId="{B12815EC-1B5A-440B-A3AB-80448306FA32}" type="pres">
      <dgm:prSet presAssocID="{8B156B82-A0A4-4948-BC32-8FEC967764EC}" presName="Name37" presStyleLbl="parChTrans1D3" presStyleIdx="0" presStyleCnt="6"/>
      <dgm:spPr/>
      <dgm:t>
        <a:bodyPr/>
        <a:lstStyle/>
        <a:p>
          <a:endParaRPr lang="en-US"/>
        </a:p>
      </dgm:t>
    </dgm:pt>
    <dgm:pt modelId="{909E5E1F-C0DD-40AC-BB88-DAE98B3051B8}" type="pres">
      <dgm:prSet presAssocID="{55A3C443-EE98-49CC-92BC-F49A06EA2DF7}" presName="hierRoot2" presStyleCnt="0">
        <dgm:presLayoutVars>
          <dgm:hierBranch val="hang"/>
        </dgm:presLayoutVars>
      </dgm:prSet>
      <dgm:spPr/>
      <dgm:t>
        <a:bodyPr/>
        <a:lstStyle/>
        <a:p>
          <a:endParaRPr lang="en-US"/>
        </a:p>
      </dgm:t>
    </dgm:pt>
    <dgm:pt modelId="{DA70DF89-FB66-4B74-8E68-2E516D657DEE}" type="pres">
      <dgm:prSet presAssocID="{55A3C443-EE98-49CC-92BC-F49A06EA2DF7}" presName="rootComposite" presStyleCnt="0"/>
      <dgm:spPr/>
      <dgm:t>
        <a:bodyPr/>
        <a:lstStyle/>
        <a:p>
          <a:endParaRPr lang="en-US"/>
        </a:p>
      </dgm:t>
    </dgm:pt>
    <dgm:pt modelId="{525B27AE-48B4-418A-BD25-F1A8C00652C8}" type="pres">
      <dgm:prSet presAssocID="{55A3C443-EE98-49CC-92BC-F49A06EA2DF7}" presName="rootText" presStyleLbl="node3" presStyleIdx="0" presStyleCnt="4" custScaleX="15148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978EF3-944A-4E73-9496-6C192857C31B}" type="pres">
      <dgm:prSet presAssocID="{55A3C443-EE98-49CC-92BC-F49A06EA2DF7}" presName="rootConnector" presStyleLbl="node3" presStyleIdx="0" presStyleCnt="4"/>
      <dgm:spPr/>
      <dgm:t>
        <a:bodyPr/>
        <a:lstStyle/>
        <a:p>
          <a:endParaRPr lang="en-US"/>
        </a:p>
      </dgm:t>
    </dgm:pt>
    <dgm:pt modelId="{3DEACD8B-2726-4965-B900-9A60ACAE8079}" type="pres">
      <dgm:prSet presAssocID="{55A3C443-EE98-49CC-92BC-F49A06EA2DF7}" presName="hierChild4" presStyleCnt="0"/>
      <dgm:spPr/>
      <dgm:t>
        <a:bodyPr/>
        <a:lstStyle/>
        <a:p>
          <a:endParaRPr lang="en-US"/>
        </a:p>
      </dgm:t>
    </dgm:pt>
    <dgm:pt modelId="{CD98F4D4-F9C7-4882-81CF-0CF7E6E136B0}" type="pres">
      <dgm:prSet presAssocID="{1F66B5AA-3F0C-4C6A-A103-FA6D8029534E}" presName="Name48" presStyleLbl="parChTrans1D4" presStyleIdx="0" presStyleCnt="3"/>
      <dgm:spPr/>
      <dgm:t>
        <a:bodyPr/>
        <a:lstStyle/>
        <a:p>
          <a:endParaRPr lang="en-US"/>
        </a:p>
      </dgm:t>
    </dgm:pt>
    <dgm:pt modelId="{A4A070A8-8538-4CDD-A9AB-94757CE03267}" type="pres">
      <dgm:prSet presAssocID="{FEC7170C-6796-4713-926B-503FAAF0E368}" presName="hierRoot2" presStyleCnt="0">
        <dgm:presLayoutVars>
          <dgm:hierBranch val="init"/>
        </dgm:presLayoutVars>
      </dgm:prSet>
      <dgm:spPr/>
    </dgm:pt>
    <dgm:pt modelId="{8A9B6467-C214-4D08-8FA4-4B7AF22FDB43}" type="pres">
      <dgm:prSet presAssocID="{FEC7170C-6796-4713-926B-503FAAF0E368}" presName="rootComposite" presStyleCnt="0"/>
      <dgm:spPr/>
    </dgm:pt>
    <dgm:pt modelId="{04F81A18-8D78-4CEA-8540-092EC4BD429C}" type="pres">
      <dgm:prSet presAssocID="{FEC7170C-6796-4713-926B-503FAAF0E368}" presName="rootText" presStyleLbl="node4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5F9B271-9CF3-4773-BDE1-08C16EF61291}" type="pres">
      <dgm:prSet presAssocID="{FEC7170C-6796-4713-926B-503FAAF0E368}" presName="rootConnector" presStyleLbl="node4" presStyleIdx="0" presStyleCnt="3"/>
      <dgm:spPr/>
      <dgm:t>
        <a:bodyPr/>
        <a:lstStyle/>
        <a:p>
          <a:endParaRPr lang="en-US"/>
        </a:p>
      </dgm:t>
    </dgm:pt>
    <dgm:pt modelId="{52EC07E1-E3BB-46D6-BC8B-43EA3875F231}" type="pres">
      <dgm:prSet presAssocID="{FEC7170C-6796-4713-926B-503FAAF0E368}" presName="hierChild4" presStyleCnt="0"/>
      <dgm:spPr/>
    </dgm:pt>
    <dgm:pt modelId="{429B00D8-1583-4011-9D49-246B1667BA5C}" type="pres">
      <dgm:prSet presAssocID="{FEC7170C-6796-4713-926B-503FAAF0E368}" presName="hierChild5" presStyleCnt="0"/>
      <dgm:spPr/>
    </dgm:pt>
    <dgm:pt modelId="{B02C7CEB-DDF0-4F2F-9E14-0E9FE40D30FB}" type="pres">
      <dgm:prSet presAssocID="{3079AF44-637B-4FAF-90D4-B71E0D5B02AF}" presName="Name48" presStyleLbl="parChTrans1D4" presStyleIdx="1" presStyleCnt="3"/>
      <dgm:spPr/>
      <dgm:t>
        <a:bodyPr/>
        <a:lstStyle/>
        <a:p>
          <a:endParaRPr lang="en-US"/>
        </a:p>
      </dgm:t>
    </dgm:pt>
    <dgm:pt modelId="{60BA816A-FA17-4C01-82FB-3C1674F06FF5}" type="pres">
      <dgm:prSet presAssocID="{87ED6428-989C-4F9A-B151-C7DE15098CFA}" presName="hierRoot2" presStyleCnt="0">
        <dgm:presLayoutVars>
          <dgm:hierBranch val="init"/>
        </dgm:presLayoutVars>
      </dgm:prSet>
      <dgm:spPr/>
    </dgm:pt>
    <dgm:pt modelId="{09344672-C6CA-4798-B8F5-B18C3E414DC0}" type="pres">
      <dgm:prSet presAssocID="{87ED6428-989C-4F9A-B151-C7DE15098CFA}" presName="rootComposite" presStyleCnt="0"/>
      <dgm:spPr/>
    </dgm:pt>
    <dgm:pt modelId="{B520AD7A-DC0A-48D4-BEA2-3FABF2020CF4}" type="pres">
      <dgm:prSet presAssocID="{87ED6428-989C-4F9A-B151-C7DE15098CFA}" presName="rootText" presStyleLbl="node4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7FA418-8F70-46EB-A71C-2608178E7335}" type="pres">
      <dgm:prSet presAssocID="{87ED6428-989C-4F9A-B151-C7DE15098CFA}" presName="rootConnector" presStyleLbl="node4" presStyleIdx="1" presStyleCnt="3"/>
      <dgm:spPr/>
      <dgm:t>
        <a:bodyPr/>
        <a:lstStyle/>
        <a:p>
          <a:endParaRPr lang="en-US"/>
        </a:p>
      </dgm:t>
    </dgm:pt>
    <dgm:pt modelId="{DAB6846A-F994-4488-89EC-A99429CC1A92}" type="pres">
      <dgm:prSet presAssocID="{87ED6428-989C-4F9A-B151-C7DE15098CFA}" presName="hierChild4" presStyleCnt="0"/>
      <dgm:spPr/>
    </dgm:pt>
    <dgm:pt modelId="{1EC2A53E-27D1-4027-B9C1-6BEE120EA1C1}" type="pres">
      <dgm:prSet presAssocID="{87ED6428-989C-4F9A-B151-C7DE15098CFA}" presName="hierChild5" presStyleCnt="0"/>
      <dgm:spPr/>
    </dgm:pt>
    <dgm:pt modelId="{24567072-F702-418C-9167-6643CFECF80C}" type="pres">
      <dgm:prSet presAssocID="{55A3C443-EE98-49CC-92BC-F49A06EA2DF7}" presName="hierChild5" presStyleCnt="0"/>
      <dgm:spPr/>
      <dgm:t>
        <a:bodyPr/>
        <a:lstStyle/>
        <a:p>
          <a:endParaRPr lang="en-US"/>
        </a:p>
      </dgm:t>
    </dgm:pt>
    <dgm:pt modelId="{D580542C-902A-496B-B618-F192C95DCE90}" type="pres">
      <dgm:prSet presAssocID="{D17D4890-621D-4D59-8E41-3663BCDC70E4}" presName="Name37" presStyleLbl="parChTrans1D3" presStyleIdx="1" presStyleCnt="6"/>
      <dgm:spPr/>
      <dgm:t>
        <a:bodyPr/>
        <a:lstStyle/>
        <a:p>
          <a:endParaRPr lang="en-US"/>
        </a:p>
      </dgm:t>
    </dgm:pt>
    <dgm:pt modelId="{6DD180D1-7717-491E-BAD1-0AA07304EDBD}" type="pres">
      <dgm:prSet presAssocID="{058B3857-113A-46CB-A770-FE12D8E7855B}" presName="hierRoot2" presStyleCnt="0">
        <dgm:presLayoutVars>
          <dgm:hierBranch/>
        </dgm:presLayoutVars>
      </dgm:prSet>
      <dgm:spPr/>
      <dgm:t>
        <a:bodyPr/>
        <a:lstStyle/>
        <a:p>
          <a:endParaRPr lang="en-US"/>
        </a:p>
      </dgm:t>
    </dgm:pt>
    <dgm:pt modelId="{E1DD912C-70F9-4226-9E3F-AFDE9AE3E866}" type="pres">
      <dgm:prSet presAssocID="{058B3857-113A-46CB-A770-FE12D8E7855B}" presName="rootComposite" presStyleCnt="0"/>
      <dgm:spPr/>
      <dgm:t>
        <a:bodyPr/>
        <a:lstStyle/>
        <a:p>
          <a:endParaRPr lang="en-US"/>
        </a:p>
      </dgm:t>
    </dgm:pt>
    <dgm:pt modelId="{A3CC0616-2747-4ED7-8277-61EBBB78B756}" type="pres">
      <dgm:prSet presAssocID="{058B3857-113A-46CB-A770-FE12D8E7855B}" presName="rootText" presStyleLbl="node3" presStyleIdx="1" presStyleCnt="4" custScaleX="13332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B636067-A649-4E2E-98CF-75A6B4D3E9CC}" type="pres">
      <dgm:prSet presAssocID="{058B3857-113A-46CB-A770-FE12D8E7855B}" presName="rootConnector" presStyleLbl="node3" presStyleIdx="1" presStyleCnt="4"/>
      <dgm:spPr/>
      <dgm:t>
        <a:bodyPr/>
        <a:lstStyle/>
        <a:p>
          <a:endParaRPr lang="en-US"/>
        </a:p>
      </dgm:t>
    </dgm:pt>
    <dgm:pt modelId="{5BB9B480-5F30-4FF3-9F23-E5DFF70C1501}" type="pres">
      <dgm:prSet presAssocID="{058B3857-113A-46CB-A770-FE12D8E7855B}" presName="hierChild4" presStyleCnt="0"/>
      <dgm:spPr/>
      <dgm:t>
        <a:bodyPr/>
        <a:lstStyle/>
        <a:p>
          <a:endParaRPr lang="en-US"/>
        </a:p>
      </dgm:t>
    </dgm:pt>
    <dgm:pt modelId="{06E6A7DE-6ACF-4D56-9E6E-970FD4BD2E73}" type="pres">
      <dgm:prSet presAssocID="{FD90A929-B9AC-4A4B-9F39-83A497A59776}" presName="Name35" presStyleLbl="parChTrans1D4" presStyleIdx="2" presStyleCnt="3"/>
      <dgm:spPr/>
      <dgm:t>
        <a:bodyPr/>
        <a:lstStyle/>
        <a:p>
          <a:endParaRPr lang="en-US"/>
        </a:p>
      </dgm:t>
    </dgm:pt>
    <dgm:pt modelId="{0C3853B9-D1FF-42B5-AE94-4A860A72DCC3}" type="pres">
      <dgm:prSet presAssocID="{A6AA7882-6CEB-478C-8E7B-C0873447E88D}" presName="hierRoot2" presStyleCnt="0">
        <dgm:presLayoutVars>
          <dgm:hierBranch val="init"/>
        </dgm:presLayoutVars>
      </dgm:prSet>
      <dgm:spPr/>
    </dgm:pt>
    <dgm:pt modelId="{B35A3E68-D73C-472F-95F7-55C4182EE277}" type="pres">
      <dgm:prSet presAssocID="{A6AA7882-6CEB-478C-8E7B-C0873447E88D}" presName="rootComposite" presStyleCnt="0"/>
      <dgm:spPr/>
    </dgm:pt>
    <dgm:pt modelId="{923360FF-629D-4B7B-A23D-20333B0D31D0}" type="pres">
      <dgm:prSet presAssocID="{A6AA7882-6CEB-478C-8E7B-C0873447E88D}" presName="rootText" presStyleLbl="node4" presStyleIdx="2" presStyleCnt="3" custScaleX="11365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EA46407-F44D-4D7F-ABC4-1B3102879818}" type="pres">
      <dgm:prSet presAssocID="{A6AA7882-6CEB-478C-8E7B-C0873447E88D}" presName="rootConnector" presStyleLbl="node4" presStyleIdx="2" presStyleCnt="3"/>
      <dgm:spPr/>
      <dgm:t>
        <a:bodyPr/>
        <a:lstStyle/>
        <a:p>
          <a:endParaRPr lang="en-US"/>
        </a:p>
      </dgm:t>
    </dgm:pt>
    <dgm:pt modelId="{F883ECFF-1335-433F-8667-6B4093D40426}" type="pres">
      <dgm:prSet presAssocID="{A6AA7882-6CEB-478C-8E7B-C0873447E88D}" presName="hierChild4" presStyleCnt="0"/>
      <dgm:spPr/>
    </dgm:pt>
    <dgm:pt modelId="{14B8D0D7-F0B4-457F-BC62-E11FFE62A659}" type="pres">
      <dgm:prSet presAssocID="{A6AA7882-6CEB-478C-8E7B-C0873447E88D}" presName="hierChild5" presStyleCnt="0"/>
      <dgm:spPr/>
    </dgm:pt>
    <dgm:pt modelId="{FE66E47C-4BC1-4494-8BCD-825BB0C404F4}" type="pres">
      <dgm:prSet presAssocID="{058B3857-113A-46CB-A770-FE12D8E7855B}" presName="hierChild5" presStyleCnt="0"/>
      <dgm:spPr/>
      <dgm:t>
        <a:bodyPr/>
        <a:lstStyle/>
        <a:p>
          <a:endParaRPr lang="en-US"/>
        </a:p>
      </dgm:t>
    </dgm:pt>
    <dgm:pt modelId="{FF448302-FC40-4DF7-ACCD-B7130C43174D}" type="pres">
      <dgm:prSet presAssocID="{EE3DBCD2-D4B2-4F53-9A11-6A341B426D4E}" presName="Name37" presStyleLbl="parChTrans1D3" presStyleIdx="2" presStyleCnt="6"/>
      <dgm:spPr/>
      <dgm:t>
        <a:bodyPr/>
        <a:lstStyle/>
        <a:p>
          <a:endParaRPr lang="en-US"/>
        </a:p>
      </dgm:t>
    </dgm:pt>
    <dgm:pt modelId="{BC1CAA51-0D54-4428-B8C7-B2055F33A4D5}" type="pres">
      <dgm:prSet presAssocID="{A2E754F6-CF65-413F-BAC9-05ECB774B846}" presName="hierRoot2" presStyleCnt="0">
        <dgm:presLayoutVars>
          <dgm:hierBranch val="init"/>
        </dgm:presLayoutVars>
      </dgm:prSet>
      <dgm:spPr/>
    </dgm:pt>
    <dgm:pt modelId="{031B0ED0-5D81-4275-A61A-3A3AFE47FEAA}" type="pres">
      <dgm:prSet presAssocID="{A2E754F6-CF65-413F-BAC9-05ECB774B846}" presName="rootComposite" presStyleCnt="0"/>
      <dgm:spPr/>
    </dgm:pt>
    <dgm:pt modelId="{E99C1319-3118-4B47-BE7D-AAFDE7F2E5FA}" type="pres">
      <dgm:prSet presAssocID="{A2E754F6-CF65-413F-BAC9-05ECB774B846}" presName="rootText" presStyleLbl="node3" presStyleIdx="2" presStyleCnt="4" custScaleX="13215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1FDBF7C-B95D-43F0-B21A-095A4134FFB5}" type="pres">
      <dgm:prSet presAssocID="{A2E754F6-CF65-413F-BAC9-05ECB774B846}" presName="rootConnector" presStyleLbl="node3" presStyleIdx="2" presStyleCnt="4"/>
      <dgm:spPr/>
      <dgm:t>
        <a:bodyPr/>
        <a:lstStyle/>
        <a:p>
          <a:endParaRPr lang="en-US"/>
        </a:p>
      </dgm:t>
    </dgm:pt>
    <dgm:pt modelId="{48A8D1A7-DD5F-4D26-A53E-4E752BEE8913}" type="pres">
      <dgm:prSet presAssocID="{A2E754F6-CF65-413F-BAC9-05ECB774B846}" presName="hierChild4" presStyleCnt="0"/>
      <dgm:spPr/>
    </dgm:pt>
    <dgm:pt modelId="{0862ED0D-3A8E-4B86-B9C3-991F4733CACD}" type="pres">
      <dgm:prSet presAssocID="{A2E754F6-CF65-413F-BAC9-05ECB774B846}" presName="hierChild5" presStyleCnt="0"/>
      <dgm:spPr/>
    </dgm:pt>
    <dgm:pt modelId="{9ACACA9F-3F3B-4EE0-8135-6FA480404915}" type="pres">
      <dgm:prSet presAssocID="{A5269677-27CE-4206-AF88-5356DC8EAF7D}" presName="Name37" presStyleLbl="parChTrans1D3" presStyleIdx="3" presStyleCnt="6"/>
      <dgm:spPr/>
      <dgm:t>
        <a:bodyPr/>
        <a:lstStyle/>
        <a:p>
          <a:endParaRPr lang="en-US"/>
        </a:p>
      </dgm:t>
    </dgm:pt>
    <dgm:pt modelId="{99FE58F2-04E2-4B56-8A48-8F2903A74F53}" type="pres">
      <dgm:prSet presAssocID="{928D7FAD-9A53-4F87-91FE-53E756D16D04}" presName="hierRoot2" presStyleCnt="0">
        <dgm:presLayoutVars>
          <dgm:hierBranch val="init"/>
        </dgm:presLayoutVars>
      </dgm:prSet>
      <dgm:spPr/>
    </dgm:pt>
    <dgm:pt modelId="{CA5F7A29-965D-472C-9263-938BF4D0AAA5}" type="pres">
      <dgm:prSet presAssocID="{928D7FAD-9A53-4F87-91FE-53E756D16D04}" presName="rootComposite" presStyleCnt="0"/>
      <dgm:spPr/>
    </dgm:pt>
    <dgm:pt modelId="{23DBB126-06D3-47BF-8854-464011D7828D}" type="pres">
      <dgm:prSet presAssocID="{928D7FAD-9A53-4F87-91FE-53E756D16D04}" presName="rootText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226988-309F-4A92-993A-61939FDE2E63}" type="pres">
      <dgm:prSet presAssocID="{928D7FAD-9A53-4F87-91FE-53E756D16D04}" presName="rootConnector" presStyleLbl="node3" presStyleIdx="3" presStyleCnt="4"/>
      <dgm:spPr/>
      <dgm:t>
        <a:bodyPr/>
        <a:lstStyle/>
        <a:p>
          <a:endParaRPr lang="en-US"/>
        </a:p>
      </dgm:t>
    </dgm:pt>
    <dgm:pt modelId="{C1CAB690-8353-4B1D-A894-113C21A02B30}" type="pres">
      <dgm:prSet presAssocID="{928D7FAD-9A53-4F87-91FE-53E756D16D04}" presName="hierChild4" presStyleCnt="0"/>
      <dgm:spPr/>
    </dgm:pt>
    <dgm:pt modelId="{3F3943F2-8709-4DAB-9F41-E38B88E302A0}" type="pres">
      <dgm:prSet presAssocID="{928D7FAD-9A53-4F87-91FE-53E756D16D04}" presName="hierChild5" presStyleCnt="0"/>
      <dgm:spPr/>
    </dgm:pt>
    <dgm:pt modelId="{2CB45455-6F2F-415A-B459-BB27964B9FBA}" type="pres">
      <dgm:prSet presAssocID="{1C293E43-32E9-49E8-89AA-AD911DBB26F2}" presName="hierChild5" presStyleCnt="0"/>
      <dgm:spPr/>
    </dgm:pt>
    <dgm:pt modelId="{7C15F7FC-2D59-4FB4-B0E4-32F9BAF9289F}" type="pres">
      <dgm:prSet presAssocID="{EF1E496A-1BA1-4888-A090-C3511F8D321D}" presName="Name111" presStyleLbl="parChTrans1D3" presStyleIdx="4" presStyleCnt="6"/>
      <dgm:spPr/>
      <dgm:t>
        <a:bodyPr/>
        <a:lstStyle/>
        <a:p>
          <a:endParaRPr lang="en-US"/>
        </a:p>
      </dgm:t>
    </dgm:pt>
    <dgm:pt modelId="{951BB03A-B373-4588-A873-5DE6C13CE224}" type="pres">
      <dgm:prSet presAssocID="{A6BF6DD3-1A6A-4CC9-AA23-6C5A8D59B4BB}" presName="hierRoot3" presStyleCnt="0">
        <dgm:presLayoutVars>
          <dgm:hierBranch val="init"/>
        </dgm:presLayoutVars>
      </dgm:prSet>
      <dgm:spPr/>
    </dgm:pt>
    <dgm:pt modelId="{734AEF2C-9162-4AD8-9555-43CB766CC1A4}" type="pres">
      <dgm:prSet presAssocID="{A6BF6DD3-1A6A-4CC9-AA23-6C5A8D59B4BB}" presName="rootComposite3" presStyleCnt="0"/>
      <dgm:spPr/>
    </dgm:pt>
    <dgm:pt modelId="{5D522C11-05A1-4C0F-B98B-E1DC64D48FD1}" type="pres">
      <dgm:prSet presAssocID="{A6BF6DD3-1A6A-4CC9-AA23-6C5A8D59B4BB}" presName="rootText3" presStyleLbl="asst2" presStyleIdx="0" presStyleCnt="2" custScaleX="1130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4B04864-CA21-4D79-BAFC-19FC03CFF3A7}" type="pres">
      <dgm:prSet presAssocID="{A6BF6DD3-1A6A-4CC9-AA23-6C5A8D59B4BB}" presName="rootConnector3" presStyleLbl="asst2" presStyleIdx="0" presStyleCnt="2"/>
      <dgm:spPr/>
      <dgm:t>
        <a:bodyPr/>
        <a:lstStyle/>
        <a:p>
          <a:endParaRPr lang="en-US"/>
        </a:p>
      </dgm:t>
    </dgm:pt>
    <dgm:pt modelId="{46465BB9-748B-490D-98F7-9ED245AC47E8}" type="pres">
      <dgm:prSet presAssocID="{A6BF6DD3-1A6A-4CC9-AA23-6C5A8D59B4BB}" presName="hierChild6" presStyleCnt="0"/>
      <dgm:spPr/>
    </dgm:pt>
    <dgm:pt modelId="{E15E95F8-C1B3-4CA4-9772-DE4C865BDB67}" type="pres">
      <dgm:prSet presAssocID="{A6BF6DD3-1A6A-4CC9-AA23-6C5A8D59B4BB}" presName="hierChild7" presStyleCnt="0"/>
      <dgm:spPr/>
    </dgm:pt>
    <dgm:pt modelId="{DAB5BA86-3191-439D-9DD0-123018E29583}" type="pres">
      <dgm:prSet presAssocID="{D209BB13-EE95-440C-9049-ADA6C8E533B9}" presName="Name111" presStyleLbl="parChTrans1D3" presStyleIdx="5" presStyleCnt="6"/>
      <dgm:spPr/>
      <dgm:t>
        <a:bodyPr/>
        <a:lstStyle/>
        <a:p>
          <a:endParaRPr lang="en-US"/>
        </a:p>
      </dgm:t>
    </dgm:pt>
    <dgm:pt modelId="{73FC00B0-A5BC-4074-A287-43C22D1916B2}" type="pres">
      <dgm:prSet presAssocID="{3F5C246D-DE84-44D9-8BCB-9E01BB1E6C2C}" presName="hierRoot3" presStyleCnt="0">
        <dgm:presLayoutVars>
          <dgm:hierBranch val="init"/>
        </dgm:presLayoutVars>
      </dgm:prSet>
      <dgm:spPr/>
    </dgm:pt>
    <dgm:pt modelId="{756FEDFE-ACA2-4AC0-9258-9789CA7782B3}" type="pres">
      <dgm:prSet presAssocID="{3F5C246D-DE84-44D9-8BCB-9E01BB1E6C2C}" presName="rootComposite3" presStyleCnt="0"/>
      <dgm:spPr/>
    </dgm:pt>
    <dgm:pt modelId="{971F7563-91ED-41D2-82D9-20CD1C705AC1}" type="pres">
      <dgm:prSet presAssocID="{3F5C246D-DE84-44D9-8BCB-9E01BB1E6C2C}" presName="rootText3" presStyleLbl="asst2" presStyleIdx="1" presStyleCnt="2" custScaleY="13506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D6C4DE1-75D9-4EA7-B475-1ABDC7B23C51}" type="pres">
      <dgm:prSet presAssocID="{3F5C246D-DE84-44D9-8BCB-9E01BB1E6C2C}" presName="rootConnector3" presStyleLbl="asst2" presStyleIdx="1" presStyleCnt="2"/>
      <dgm:spPr/>
      <dgm:t>
        <a:bodyPr/>
        <a:lstStyle/>
        <a:p>
          <a:endParaRPr lang="en-US"/>
        </a:p>
      </dgm:t>
    </dgm:pt>
    <dgm:pt modelId="{BBB62396-F9E3-47CB-AFBF-076B55427E05}" type="pres">
      <dgm:prSet presAssocID="{3F5C246D-DE84-44D9-8BCB-9E01BB1E6C2C}" presName="hierChild6" presStyleCnt="0"/>
      <dgm:spPr/>
    </dgm:pt>
    <dgm:pt modelId="{5CA85B5F-AEC7-4F3C-8B4A-EEB4FF34CA08}" type="pres">
      <dgm:prSet presAssocID="{3F5C246D-DE84-44D9-8BCB-9E01BB1E6C2C}" presName="hierChild7" presStyleCnt="0"/>
      <dgm:spPr/>
    </dgm:pt>
    <dgm:pt modelId="{2535E6B8-DA88-43BB-8825-889E7062967B}" type="pres">
      <dgm:prSet presAssocID="{365F1537-97B5-4ADE-9EE0-B6116962DF0F}" presName="hierChild3" presStyleCnt="0"/>
      <dgm:spPr/>
    </dgm:pt>
  </dgm:ptLst>
  <dgm:cxnLst>
    <dgm:cxn modelId="{1FCCB495-DE4B-4238-AEF9-CF696F42E914}" type="presOf" srcId="{3F5C246D-DE84-44D9-8BCB-9E01BB1E6C2C}" destId="{971F7563-91ED-41D2-82D9-20CD1C705AC1}" srcOrd="0" destOrd="0" presId="urn:microsoft.com/office/officeart/2005/8/layout/orgChart1"/>
    <dgm:cxn modelId="{C31B957E-A9F9-4380-9582-9856C28DB071}" type="presOf" srcId="{8B156B82-A0A4-4948-BC32-8FEC967764EC}" destId="{B12815EC-1B5A-440B-A3AB-80448306FA32}" srcOrd="0" destOrd="0" presId="urn:microsoft.com/office/officeart/2005/8/layout/orgChart1"/>
    <dgm:cxn modelId="{38AE9587-BACD-4382-BC8C-286B0B887025}" type="presOf" srcId="{D209BB13-EE95-440C-9049-ADA6C8E533B9}" destId="{DAB5BA86-3191-439D-9DD0-123018E29583}" srcOrd="0" destOrd="0" presId="urn:microsoft.com/office/officeart/2005/8/layout/orgChart1"/>
    <dgm:cxn modelId="{A868C247-0F05-4874-BBD0-AB130E2F73AA}" srcId="{1C293E43-32E9-49E8-89AA-AD911DBB26F2}" destId="{3F5C246D-DE84-44D9-8BCB-9E01BB1E6C2C}" srcOrd="5" destOrd="0" parTransId="{D209BB13-EE95-440C-9049-ADA6C8E533B9}" sibTransId="{AC57F31A-6E41-4D3E-A6D8-925A7E973CCC}"/>
    <dgm:cxn modelId="{FBE248A5-7897-4C42-900C-1B82EF59C2E7}" type="presOf" srcId="{928D7FAD-9A53-4F87-91FE-53E756D16D04}" destId="{23DBB126-06D3-47BF-8854-464011D7828D}" srcOrd="0" destOrd="0" presId="urn:microsoft.com/office/officeart/2005/8/layout/orgChart1"/>
    <dgm:cxn modelId="{A859F672-41F5-422B-A270-45A30D1E9A26}" type="presOf" srcId="{55A3C443-EE98-49CC-92BC-F49A06EA2DF7}" destId="{FF978EF3-944A-4E73-9496-6C192857C31B}" srcOrd="1" destOrd="0" presId="urn:microsoft.com/office/officeart/2005/8/layout/orgChart1"/>
    <dgm:cxn modelId="{F68DDB91-A94A-416E-950E-71E8F431F760}" type="presOf" srcId="{87ED6428-989C-4F9A-B151-C7DE15098CFA}" destId="{837FA418-8F70-46EB-A71C-2608178E7335}" srcOrd="1" destOrd="0" presId="urn:microsoft.com/office/officeart/2005/8/layout/orgChart1"/>
    <dgm:cxn modelId="{50FACB4D-C0CD-43B3-978A-BB72C45476A3}" type="presOf" srcId="{A5269677-27CE-4206-AF88-5356DC8EAF7D}" destId="{9ACACA9F-3F3B-4EE0-8135-6FA480404915}" srcOrd="0" destOrd="0" presId="urn:microsoft.com/office/officeart/2005/8/layout/orgChart1"/>
    <dgm:cxn modelId="{EAE81B38-8ED8-4B39-9710-1328B23E926D}" type="presOf" srcId="{FEC7170C-6796-4713-926B-503FAAF0E368}" destId="{04F81A18-8D78-4CEA-8540-092EC4BD429C}" srcOrd="0" destOrd="0" presId="urn:microsoft.com/office/officeart/2005/8/layout/orgChart1"/>
    <dgm:cxn modelId="{791BA8C3-86CC-498F-925A-633F993152A4}" type="presOf" srcId="{A6BF6DD3-1A6A-4CC9-AA23-6C5A8D59B4BB}" destId="{94B04864-CA21-4D79-BAFC-19FC03CFF3A7}" srcOrd="1" destOrd="0" presId="urn:microsoft.com/office/officeart/2005/8/layout/orgChart1"/>
    <dgm:cxn modelId="{9B940FB1-F25A-4C07-AFD8-EA63CCA8739A}" srcId="{1C293E43-32E9-49E8-89AA-AD911DBB26F2}" destId="{A6BF6DD3-1A6A-4CC9-AA23-6C5A8D59B4BB}" srcOrd="3" destOrd="0" parTransId="{EF1E496A-1BA1-4888-A090-C3511F8D321D}" sibTransId="{0A0B4F46-5C8C-420B-84A9-05216B6C6A49}"/>
    <dgm:cxn modelId="{0D787F16-09D5-4EC9-BA47-62455B221E72}" type="presOf" srcId="{EE3DBCD2-D4B2-4F53-9A11-6A341B426D4E}" destId="{FF448302-FC40-4DF7-ACCD-B7130C43174D}" srcOrd="0" destOrd="0" presId="urn:microsoft.com/office/officeart/2005/8/layout/orgChart1"/>
    <dgm:cxn modelId="{2991821C-1109-4E78-86BD-3ED11DC20AAF}" type="presOf" srcId="{55A3C443-EE98-49CC-92BC-F49A06EA2DF7}" destId="{525B27AE-48B4-418A-BD25-F1A8C00652C8}" srcOrd="0" destOrd="0" presId="urn:microsoft.com/office/officeart/2005/8/layout/orgChart1"/>
    <dgm:cxn modelId="{AC5AB64F-D39A-4FA4-A88D-4D51F9D79B37}" srcId="{1C293E43-32E9-49E8-89AA-AD911DBB26F2}" destId="{928D7FAD-9A53-4F87-91FE-53E756D16D04}" srcOrd="4" destOrd="0" parTransId="{A5269677-27CE-4206-AF88-5356DC8EAF7D}" sibTransId="{5991E5B4-642D-4887-9A90-95BA69CA9D76}"/>
    <dgm:cxn modelId="{388E182F-53FC-4E76-929E-ACD57D850991}" type="presOf" srcId="{365F1537-97B5-4ADE-9EE0-B6116962DF0F}" destId="{FC7831A7-FDFC-41F5-AA7C-30617E532283}" srcOrd="0" destOrd="0" presId="urn:microsoft.com/office/officeart/2005/8/layout/orgChart1"/>
    <dgm:cxn modelId="{3AE4AD68-267E-4EE7-B96D-1DF4DB02B0D1}" type="presOf" srcId="{A2E754F6-CF65-413F-BAC9-05ECB774B846}" destId="{11FDBF7C-B95D-43F0-B21A-095A4134FFB5}" srcOrd="1" destOrd="0" presId="urn:microsoft.com/office/officeart/2005/8/layout/orgChart1"/>
    <dgm:cxn modelId="{1E0C7A7A-A66E-498B-B72A-C98709F46422}" type="presOf" srcId="{87ED6428-989C-4F9A-B151-C7DE15098CFA}" destId="{B520AD7A-DC0A-48D4-BEA2-3FABF2020CF4}" srcOrd="0" destOrd="0" presId="urn:microsoft.com/office/officeart/2005/8/layout/orgChart1"/>
    <dgm:cxn modelId="{A0729F71-E7E9-4278-8DD6-850BCF80212E}" type="presOf" srcId="{EF1E496A-1BA1-4888-A090-C3511F8D321D}" destId="{7C15F7FC-2D59-4FB4-B0E4-32F9BAF9289F}" srcOrd="0" destOrd="0" presId="urn:microsoft.com/office/officeart/2005/8/layout/orgChart1"/>
    <dgm:cxn modelId="{DA8214B7-A36C-4CF8-A32C-B76F078912E5}" srcId="{416646B1-A7D6-4C41-AF3D-1CF928CD09E7}" destId="{365F1537-97B5-4ADE-9EE0-B6116962DF0F}" srcOrd="0" destOrd="0" parTransId="{1A66748F-798B-48B6-8532-55AFF14007C6}" sibTransId="{638B43E1-6851-45EF-9B65-812595053D53}"/>
    <dgm:cxn modelId="{0720A15D-9CE2-49A3-A3B7-6E0506DCCCB0}" type="presOf" srcId="{928D7FAD-9A53-4F87-91FE-53E756D16D04}" destId="{53226988-309F-4A92-993A-61939FDE2E63}" srcOrd="1" destOrd="0" presId="urn:microsoft.com/office/officeart/2005/8/layout/orgChart1"/>
    <dgm:cxn modelId="{2CE803E8-9287-43E1-AA97-11A9928378B9}" srcId="{1C293E43-32E9-49E8-89AA-AD911DBB26F2}" destId="{A2E754F6-CF65-413F-BAC9-05ECB774B846}" srcOrd="2" destOrd="0" parTransId="{EE3DBCD2-D4B2-4F53-9A11-6A341B426D4E}" sibTransId="{3A28BB7D-F0EF-46A1-BFAB-73ED7A76B5CA}"/>
    <dgm:cxn modelId="{555F1A84-FEA2-4F3A-A12C-689E6C218E69}" type="presOf" srcId="{058B3857-113A-46CB-A770-FE12D8E7855B}" destId="{A3CC0616-2747-4ED7-8277-61EBBB78B756}" srcOrd="0" destOrd="0" presId="urn:microsoft.com/office/officeart/2005/8/layout/orgChart1"/>
    <dgm:cxn modelId="{F8BE65C5-2968-4DA3-9B4B-646C7DCAA119}" type="presOf" srcId="{416646B1-A7D6-4C41-AF3D-1CF928CD09E7}" destId="{356DE7B1-4A07-4A20-BF64-3D194E40C19F}" srcOrd="0" destOrd="0" presId="urn:microsoft.com/office/officeart/2005/8/layout/orgChart1"/>
    <dgm:cxn modelId="{3E0C277C-10E3-4566-85FE-FAE97B246BC9}" srcId="{365F1537-97B5-4ADE-9EE0-B6116962DF0F}" destId="{1C293E43-32E9-49E8-89AA-AD911DBB26F2}" srcOrd="0" destOrd="0" parTransId="{C2DBD294-E2D7-45DF-B66B-1B656C39BCFB}" sibTransId="{3D60B1E8-7C44-4594-B205-CE04D0E3D55B}"/>
    <dgm:cxn modelId="{991FD143-958E-4857-8DC1-59AF05EA17EE}" type="presOf" srcId="{365F1537-97B5-4ADE-9EE0-B6116962DF0F}" destId="{B9B61F07-F9BB-4038-8023-2C51E9FAF50F}" srcOrd="1" destOrd="0" presId="urn:microsoft.com/office/officeart/2005/8/layout/orgChart1"/>
    <dgm:cxn modelId="{4310298F-A4EB-4AE1-823A-338036CCD11D}" type="presOf" srcId="{3F5C246D-DE84-44D9-8BCB-9E01BB1E6C2C}" destId="{7D6C4DE1-75D9-4EA7-B475-1ABDC7B23C51}" srcOrd="1" destOrd="0" presId="urn:microsoft.com/office/officeart/2005/8/layout/orgChart1"/>
    <dgm:cxn modelId="{F3ECEDE3-66EC-47EE-A63B-E9135BE29DAE}" srcId="{1C293E43-32E9-49E8-89AA-AD911DBB26F2}" destId="{058B3857-113A-46CB-A770-FE12D8E7855B}" srcOrd="1" destOrd="0" parTransId="{D17D4890-621D-4D59-8E41-3663BCDC70E4}" sibTransId="{D789E7EC-EFD6-44A9-AD3C-F5DFB70ABB80}"/>
    <dgm:cxn modelId="{E42F6D65-1B59-4D02-9CF4-AD02ED04A521}" type="presOf" srcId="{A6BF6DD3-1A6A-4CC9-AA23-6C5A8D59B4BB}" destId="{5D522C11-05A1-4C0F-B98B-E1DC64D48FD1}" srcOrd="0" destOrd="0" presId="urn:microsoft.com/office/officeart/2005/8/layout/orgChart1"/>
    <dgm:cxn modelId="{A5DBB175-3E70-46A0-B458-46EA5CA02AC3}" type="presOf" srcId="{1C293E43-32E9-49E8-89AA-AD911DBB26F2}" destId="{6730CA04-D788-44CE-8F70-928AF84869A9}" srcOrd="0" destOrd="0" presId="urn:microsoft.com/office/officeart/2005/8/layout/orgChart1"/>
    <dgm:cxn modelId="{72C2E4C3-A2F2-41C0-A80A-69245DD052C6}" srcId="{55A3C443-EE98-49CC-92BC-F49A06EA2DF7}" destId="{87ED6428-989C-4F9A-B151-C7DE15098CFA}" srcOrd="1" destOrd="0" parTransId="{3079AF44-637B-4FAF-90D4-B71E0D5B02AF}" sibTransId="{11418853-25F8-4B0C-8E2A-A59088418223}"/>
    <dgm:cxn modelId="{B2580B3D-D61A-4D4B-B15D-58CCD6972CBD}" type="presOf" srcId="{A2E754F6-CF65-413F-BAC9-05ECB774B846}" destId="{E99C1319-3118-4B47-BE7D-AAFDE7F2E5FA}" srcOrd="0" destOrd="0" presId="urn:microsoft.com/office/officeart/2005/8/layout/orgChart1"/>
    <dgm:cxn modelId="{1EE1E08D-2E10-47C5-BC87-DF22E09131C6}" type="presOf" srcId="{1F66B5AA-3F0C-4C6A-A103-FA6D8029534E}" destId="{CD98F4D4-F9C7-4882-81CF-0CF7E6E136B0}" srcOrd="0" destOrd="0" presId="urn:microsoft.com/office/officeart/2005/8/layout/orgChart1"/>
    <dgm:cxn modelId="{679CF061-1F37-48AC-90D1-92BB2A843F3C}" type="presOf" srcId="{1C293E43-32E9-49E8-89AA-AD911DBB26F2}" destId="{E813971B-2310-4F3A-ABE0-5E72D5F0DFD7}" srcOrd="1" destOrd="0" presId="urn:microsoft.com/office/officeart/2005/8/layout/orgChart1"/>
    <dgm:cxn modelId="{F7DA673B-2916-45E7-AC50-1741DAC169DA}" srcId="{55A3C443-EE98-49CC-92BC-F49A06EA2DF7}" destId="{FEC7170C-6796-4713-926B-503FAAF0E368}" srcOrd="0" destOrd="0" parTransId="{1F66B5AA-3F0C-4C6A-A103-FA6D8029534E}" sibTransId="{11F5542B-8755-4773-99FC-E88049062E27}"/>
    <dgm:cxn modelId="{BDC9C9EB-3E0F-45E8-BC44-5636EAFD409E}" type="presOf" srcId="{A6AA7882-6CEB-478C-8E7B-C0873447E88D}" destId="{0EA46407-F44D-4D7F-ABC4-1B3102879818}" srcOrd="1" destOrd="0" presId="urn:microsoft.com/office/officeart/2005/8/layout/orgChart1"/>
    <dgm:cxn modelId="{07B1098F-7930-42E9-97EE-94520E66E53D}" type="presOf" srcId="{A6AA7882-6CEB-478C-8E7B-C0873447E88D}" destId="{923360FF-629D-4B7B-A23D-20333B0D31D0}" srcOrd="0" destOrd="0" presId="urn:microsoft.com/office/officeart/2005/8/layout/orgChart1"/>
    <dgm:cxn modelId="{17466056-5606-469F-8EA8-9BBE83E29E83}" type="presOf" srcId="{FEC7170C-6796-4713-926B-503FAAF0E368}" destId="{85F9B271-9CF3-4773-BDE1-08C16EF61291}" srcOrd="1" destOrd="0" presId="urn:microsoft.com/office/officeart/2005/8/layout/orgChart1"/>
    <dgm:cxn modelId="{6BB21400-331B-49ED-9D6B-50B32A3FDD47}" type="presOf" srcId="{058B3857-113A-46CB-A770-FE12D8E7855B}" destId="{5B636067-A649-4E2E-98CF-75A6B4D3E9CC}" srcOrd="1" destOrd="0" presId="urn:microsoft.com/office/officeart/2005/8/layout/orgChart1"/>
    <dgm:cxn modelId="{E5BBBE41-3368-488E-9605-8E693FEDBA45}" type="presOf" srcId="{C2DBD294-E2D7-45DF-B66B-1B656C39BCFB}" destId="{8D34CE46-C0C8-42DE-A328-D0700A62589E}" srcOrd="0" destOrd="0" presId="urn:microsoft.com/office/officeart/2005/8/layout/orgChart1"/>
    <dgm:cxn modelId="{D19A601F-A69F-4109-9D42-02035A4B68E0}" type="presOf" srcId="{D17D4890-621D-4D59-8E41-3663BCDC70E4}" destId="{D580542C-902A-496B-B618-F192C95DCE90}" srcOrd="0" destOrd="0" presId="urn:microsoft.com/office/officeart/2005/8/layout/orgChart1"/>
    <dgm:cxn modelId="{A2CD9CB0-BB12-488A-BBF4-A539BE4860A8}" type="presOf" srcId="{FD90A929-B9AC-4A4B-9F39-83A497A59776}" destId="{06E6A7DE-6ACF-4D56-9E6E-970FD4BD2E73}" srcOrd="0" destOrd="0" presId="urn:microsoft.com/office/officeart/2005/8/layout/orgChart1"/>
    <dgm:cxn modelId="{02C6A85A-C6CC-4765-9E8B-AB62930A7428}" srcId="{1C293E43-32E9-49E8-89AA-AD911DBB26F2}" destId="{55A3C443-EE98-49CC-92BC-F49A06EA2DF7}" srcOrd="0" destOrd="0" parTransId="{8B156B82-A0A4-4948-BC32-8FEC967764EC}" sibTransId="{01CCB67C-93AA-4BF0-8A56-1A17B9F7996B}"/>
    <dgm:cxn modelId="{0AE7C67D-EA58-488B-97CD-B428C4E48D00}" srcId="{058B3857-113A-46CB-A770-FE12D8E7855B}" destId="{A6AA7882-6CEB-478C-8E7B-C0873447E88D}" srcOrd="0" destOrd="0" parTransId="{FD90A929-B9AC-4A4B-9F39-83A497A59776}" sibTransId="{47974A11-D972-4DF2-B9A6-850B0773D91C}"/>
    <dgm:cxn modelId="{E1B321E9-4241-4142-8042-6A793C26E382}" type="presOf" srcId="{3079AF44-637B-4FAF-90D4-B71E0D5B02AF}" destId="{B02C7CEB-DDF0-4F2F-9E14-0E9FE40D30FB}" srcOrd="0" destOrd="0" presId="urn:microsoft.com/office/officeart/2005/8/layout/orgChart1"/>
    <dgm:cxn modelId="{4E40933D-E675-4D39-90CA-7AD3FC1588A8}" type="presParOf" srcId="{356DE7B1-4A07-4A20-BF64-3D194E40C19F}" destId="{637C43D2-F4A9-48E0-81D7-84787ED9155D}" srcOrd="0" destOrd="0" presId="urn:microsoft.com/office/officeart/2005/8/layout/orgChart1"/>
    <dgm:cxn modelId="{19792F61-E3DB-43F5-A3A8-77760764D73B}" type="presParOf" srcId="{637C43D2-F4A9-48E0-81D7-84787ED9155D}" destId="{B50ABCFE-DE6C-406B-86D3-7BADBF911E95}" srcOrd="0" destOrd="0" presId="urn:microsoft.com/office/officeart/2005/8/layout/orgChart1"/>
    <dgm:cxn modelId="{80AB01C4-9621-4864-8E82-BBB593641E20}" type="presParOf" srcId="{B50ABCFE-DE6C-406B-86D3-7BADBF911E95}" destId="{FC7831A7-FDFC-41F5-AA7C-30617E532283}" srcOrd="0" destOrd="0" presId="urn:microsoft.com/office/officeart/2005/8/layout/orgChart1"/>
    <dgm:cxn modelId="{1A527E02-5F94-493E-91BC-A9164385E80F}" type="presParOf" srcId="{B50ABCFE-DE6C-406B-86D3-7BADBF911E95}" destId="{B9B61F07-F9BB-4038-8023-2C51E9FAF50F}" srcOrd="1" destOrd="0" presId="urn:microsoft.com/office/officeart/2005/8/layout/orgChart1"/>
    <dgm:cxn modelId="{A8039158-D595-4222-A726-397E1787DD51}" type="presParOf" srcId="{637C43D2-F4A9-48E0-81D7-84787ED9155D}" destId="{84431AA9-FD8C-4538-A69F-ED3F7D881895}" srcOrd="1" destOrd="0" presId="urn:microsoft.com/office/officeart/2005/8/layout/orgChart1"/>
    <dgm:cxn modelId="{D8918BAB-7B28-4208-83E6-F59D198A7009}" type="presParOf" srcId="{84431AA9-FD8C-4538-A69F-ED3F7D881895}" destId="{8D34CE46-C0C8-42DE-A328-D0700A62589E}" srcOrd="0" destOrd="0" presId="urn:microsoft.com/office/officeart/2005/8/layout/orgChart1"/>
    <dgm:cxn modelId="{6DD9DDCD-BC9D-4392-994B-8507383CD49A}" type="presParOf" srcId="{84431AA9-FD8C-4538-A69F-ED3F7D881895}" destId="{F3CB3C2C-2474-4237-9D1F-3CD59CFEFF71}" srcOrd="1" destOrd="0" presId="urn:microsoft.com/office/officeart/2005/8/layout/orgChart1"/>
    <dgm:cxn modelId="{53E5F8F5-ED01-43EF-89BE-3E64B0372EBD}" type="presParOf" srcId="{F3CB3C2C-2474-4237-9D1F-3CD59CFEFF71}" destId="{56A5A259-0C65-4A8C-8DEB-47330E94A7FA}" srcOrd="0" destOrd="0" presId="urn:microsoft.com/office/officeart/2005/8/layout/orgChart1"/>
    <dgm:cxn modelId="{D2796F43-479C-4BD0-8CA4-9ED9220ACB87}" type="presParOf" srcId="{56A5A259-0C65-4A8C-8DEB-47330E94A7FA}" destId="{6730CA04-D788-44CE-8F70-928AF84869A9}" srcOrd="0" destOrd="0" presId="urn:microsoft.com/office/officeart/2005/8/layout/orgChart1"/>
    <dgm:cxn modelId="{8FC155A0-C677-44F2-8CAE-67E08481D228}" type="presParOf" srcId="{56A5A259-0C65-4A8C-8DEB-47330E94A7FA}" destId="{E813971B-2310-4F3A-ABE0-5E72D5F0DFD7}" srcOrd="1" destOrd="0" presId="urn:microsoft.com/office/officeart/2005/8/layout/orgChart1"/>
    <dgm:cxn modelId="{DA96FEA4-5A60-4C6B-85E2-BEFD51EDA672}" type="presParOf" srcId="{F3CB3C2C-2474-4237-9D1F-3CD59CFEFF71}" destId="{08676693-F22D-440F-B2BB-C9C205A344B8}" srcOrd="1" destOrd="0" presId="urn:microsoft.com/office/officeart/2005/8/layout/orgChart1"/>
    <dgm:cxn modelId="{8CBC33C7-B399-4E7A-A6A7-FFFBE4AC2517}" type="presParOf" srcId="{08676693-F22D-440F-B2BB-C9C205A344B8}" destId="{B12815EC-1B5A-440B-A3AB-80448306FA32}" srcOrd="0" destOrd="0" presId="urn:microsoft.com/office/officeart/2005/8/layout/orgChart1"/>
    <dgm:cxn modelId="{E49A7AAB-6B55-453A-B6AF-B497536E46FA}" type="presParOf" srcId="{08676693-F22D-440F-B2BB-C9C205A344B8}" destId="{909E5E1F-C0DD-40AC-BB88-DAE98B3051B8}" srcOrd="1" destOrd="0" presId="urn:microsoft.com/office/officeart/2005/8/layout/orgChart1"/>
    <dgm:cxn modelId="{6F249B85-7F9D-407A-915E-589306570790}" type="presParOf" srcId="{909E5E1F-C0DD-40AC-BB88-DAE98B3051B8}" destId="{DA70DF89-FB66-4B74-8E68-2E516D657DEE}" srcOrd="0" destOrd="0" presId="urn:microsoft.com/office/officeart/2005/8/layout/orgChart1"/>
    <dgm:cxn modelId="{F6EED585-5302-4419-A28A-4D42BEDC8F54}" type="presParOf" srcId="{DA70DF89-FB66-4B74-8E68-2E516D657DEE}" destId="{525B27AE-48B4-418A-BD25-F1A8C00652C8}" srcOrd="0" destOrd="0" presId="urn:microsoft.com/office/officeart/2005/8/layout/orgChart1"/>
    <dgm:cxn modelId="{198F8D0A-53F2-4718-97CA-7C3BA81F50B3}" type="presParOf" srcId="{DA70DF89-FB66-4B74-8E68-2E516D657DEE}" destId="{FF978EF3-944A-4E73-9496-6C192857C31B}" srcOrd="1" destOrd="0" presId="urn:microsoft.com/office/officeart/2005/8/layout/orgChart1"/>
    <dgm:cxn modelId="{B9C55B67-AF11-4B7A-9718-0D7BCA604103}" type="presParOf" srcId="{909E5E1F-C0DD-40AC-BB88-DAE98B3051B8}" destId="{3DEACD8B-2726-4965-B900-9A60ACAE8079}" srcOrd="1" destOrd="0" presId="urn:microsoft.com/office/officeart/2005/8/layout/orgChart1"/>
    <dgm:cxn modelId="{E80661CC-716C-4269-A9D1-AF216E2F5BB5}" type="presParOf" srcId="{3DEACD8B-2726-4965-B900-9A60ACAE8079}" destId="{CD98F4D4-F9C7-4882-81CF-0CF7E6E136B0}" srcOrd="0" destOrd="0" presId="urn:microsoft.com/office/officeart/2005/8/layout/orgChart1"/>
    <dgm:cxn modelId="{9CCF2442-2C5E-4AFB-8A6A-4541127FDB01}" type="presParOf" srcId="{3DEACD8B-2726-4965-B900-9A60ACAE8079}" destId="{A4A070A8-8538-4CDD-A9AB-94757CE03267}" srcOrd="1" destOrd="0" presId="urn:microsoft.com/office/officeart/2005/8/layout/orgChart1"/>
    <dgm:cxn modelId="{745757AF-CFAE-4036-A160-442ECB946442}" type="presParOf" srcId="{A4A070A8-8538-4CDD-A9AB-94757CE03267}" destId="{8A9B6467-C214-4D08-8FA4-4B7AF22FDB43}" srcOrd="0" destOrd="0" presId="urn:microsoft.com/office/officeart/2005/8/layout/orgChart1"/>
    <dgm:cxn modelId="{6F11BE69-DBDB-4A3C-8F63-DB19D239429D}" type="presParOf" srcId="{8A9B6467-C214-4D08-8FA4-4B7AF22FDB43}" destId="{04F81A18-8D78-4CEA-8540-092EC4BD429C}" srcOrd="0" destOrd="0" presId="urn:microsoft.com/office/officeart/2005/8/layout/orgChart1"/>
    <dgm:cxn modelId="{86D31D05-873E-424A-B67B-CEFA40FE06D8}" type="presParOf" srcId="{8A9B6467-C214-4D08-8FA4-4B7AF22FDB43}" destId="{85F9B271-9CF3-4773-BDE1-08C16EF61291}" srcOrd="1" destOrd="0" presId="urn:microsoft.com/office/officeart/2005/8/layout/orgChart1"/>
    <dgm:cxn modelId="{EC1835C0-A3EA-4EFF-962A-AB5899AE93E0}" type="presParOf" srcId="{A4A070A8-8538-4CDD-A9AB-94757CE03267}" destId="{52EC07E1-E3BB-46D6-BC8B-43EA3875F231}" srcOrd="1" destOrd="0" presId="urn:microsoft.com/office/officeart/2005/8/layout/orgChart1"/>
    <dgm:cxn modelId="{F98A6023-B3CB-48F4-AD2D-ABB1B2A7AF29}" type="presParOf" srcId="{A4A070A8-8538-4CDD-A9AB-94757CE03267}" destId="{429B00D8-1583-4011-9D49-246B1667BA5C}" srcOrd="2" destOrd="0" presId="urn:microsoft.com/office/officeart/2005/8/layout/orgChart1"/>
    <dgm:cxn modelId="{EB45C17E-275E-4D63-87C5-242DA299BC12}" type="presParOf" srcId="{3DEACD8B-2726-4965-B900-9A60ACAE8079}" destId="{B02C7CEB-DDF0-4F2F-9E14-0E9FE40D30FB}" srcOrd="2" destOrd="0" presId="urn:microsoft.com/office/officeart/2005/8/layout/orgChart1"/>
    <dgm:cxn modelId="{F97E4E15-2EBE-4F2F-9836-49CEE38DBD9C}" type="presParOf" srcId="{3DEACD8B-2726-4965-B900-9A60ACAE8079}" destId="{60BA816A-FA17-4C01-82FB-3C1674F06FF5}" srcOrd="3" destOrd="0" presId="urn:microsoft.com/office/officeart/2005/8/layout/orgChart1"/>
    <dgm:cxn modelId="{A9D6D3D7-E1CD-4B68-8971-D7D70182312F}" type="presParOf" srcId="{60BA816A-FA17-4C01-82FB-3C1674F06FF5}" destId="{09344672-C6CA-4798-B8F5-B18C3E414DC0}" srcOrd="0" destOrd="0" presId="urn:microsoft.com/office/officeart/2005/8/layout/orgChart1"/>
    <dgm:cxn modelId="{C56E077A-5465-4658-B580-2A93D9B52A80}" type="presParOf" srcId="{09344672-C6CA-4798-B8F5-B18C3E414DC0}" destId="{B520AD7A-DC0A-48D4-BEA2-3FABF2020CF4}" srcOrd="0" destOrd="0" presId="urn:microsoft.com/office/officeart/2005/8/layout/orgChart1"/>
    <dgm:cxn modelId="{494A12E3-571E-478F-AD14-8FC684FDA4E8}" type="presParOf" srcId="{09344672-C6CA-4798-B8F5-B18C3E414DC0}" destId="{837FA418-8F70-46EB-A71C-2608178E7335}" srcOrd="1" destOrd="0" presId="urn:microsoft.com/office/officeart/2005/8/layout/orgChart1"/>
    <dgm:cxn modelId="{6FDAEAD8-D819-4272-8D41-11AF8FAD121A}" type="presParOf" srcId="{60BA816A-FA17-4C01-82FB-3C1674F06FF5}" destId="{DAB6846A-F994-4488-89EC-A99429CC1A92}" srcOrd="1" destOrd="0" presId="urn:microsoft.com/office/officeart/2005/8/layout/orgChart1"/>
    <dgm:cxn modelId="{EB2DB061-B1BF-4344-B857-0C2678A524BD}" type="presParOf" srcId="{60BA816A-FA17-4C01-82FB-3C1674F06FF5}" destId="{1EC2A53E-27D1-4027-B9C1-6BEE120EA1C1}" srcOrd="2" destOrd="0" presId="urn:microsoft.com/office/officeart/2005/8/layout/orgChart1"/>
    <dgm:cxn modelId="{9DF9ED04-38A6-4AFD-B311-85ABE074B08F}" type="presParOf" srcId="{909E5E1F-C0DD-40AC-BB88-DAE98B3051B8}" destId="{24567072-F702-418C-9167-6643CFECF80C}" srcOrd="2" destOrd="0" presId="urn:microsoft.com/office/officeart/2005/8/layout/orgChart1"/>
    <dgm:cxn modelId="{04A77110-AA42-4F20-9F33-591A9C36A706}" type="presParOf" srcId="{08676693-F22D-440F-B2BB-C9C205A344B8}" destId="{D580542C-902A-496B-B618-F192C95DCE90}" srcOrd="2" destOrd="0" presId="urn:microsoft.com/office/officeart/2005/8/layout/orgChart1"/>
    <dgm:cxn modelId="{0193E22C-8BB7-49F8-8F03-10B5FE51257E}" type="presParOf" srcId="{08676693-F22D-440F-B2BB-C9C205A344B8}" destId="{6DD180D1-7717-491E-BAD1-0AA07304EDBD}" srcOrd="3" destOrd="0" presId="urn:microsoft.com/office/officeart/2005/8/layout/orgChart1"/>
    <dgm:cxn modelId="{7A70844F-3157-44C8-9469-44B9B476F40C}" type="presParOf" srcId="{6DD180D1-7717-491E-BAD1-0AA07304EDBD}" destId="{E1DD912C-70F9-4226-9E3F-AFDE9AE3E866}" srcOrd="0" destOrd="0" presId="urn:microsoft.com/office/officeart/2005/8/layout/orgChart1"/>
    <dgm:cxn modelId="{594D39DA-294C-432A-99FA-2C66F2282F7A}" type="presParOf" srcId="{E1DD912C-70F9-4226-9E3F-AFDE9AE3E866}" destId="{A3CC0616-2747-4ED7-8277-61EBBB78B756}" srcOrd="0" destOrd="0" presId="urn:microsoft.com/office/officeart/2005/8/layout/orgChart1"/>
    <dgm:cxn modelId="{D8A82132-0021-49A7-B2B2-A35F3077055A}" type="presParOf" srcId="{E1DD912C-70F9-4226-9E3F-AFDE9AE3E866}" destId="{5B636067-A649-4E2E-98CF-75A6B4D3E9CC}" srcOrd="1" destOrd="0" presId="urn:microsoft.com/office/officeart/2005/8/layout/orgChart1"/>
    <dgm:cxn modelId="{8CBA69E1-A951-4082-96D5-66A8A9341D07}" type="presParOf" srcId="{6DD180D1-7717-491E-BAD1-0AA07304EDBD}" destId="{5BB9B480-5F30-4FF3-9F23-E5DFF70C1501}" srcOrd="1" destOrd="0" presId="urn:microsoft.com/office/officeart/2005/8/layout/orgChart1"/>
    <dgm:cxn modelId="{38494109-E1C8-43C6-B69E-5876A60CCE10}" type="presParOf" srcId="{5BB9B480-5F30-4FF3-9F23-E5DFF70C1501}" destId="{06E6A7DE-6ACF-4D56-9E6E-970FD4BD2E73}" srcOrd="0" destOrd="0" presId="urn:microsoft.com/office/officeart/2005/8/layout/orgChart1"/>
    <dgm:cxn modelId="{F8412BFC-7AD8-4217-A031-4491B85A60B8}" type="presParOf" srcId="{5BB9B480-5F30-4FF3-9F23-E5DFF70C1501}" destId="{0C3853B9-D1FF-42B5-AE94-4A860A72DCC3}" srcOrd="1" destOrd="0" presId="urn:microsoft.com/office/officeart/2005/8/layout/orgChart1"/>
    <dgm:cxn modelId="{3A3BCEE1-72D6-4526-9B5C-FBCB07BFCBE8}" type="presParOf" srcId="{0C3853B9-D1FF-42B5-AE94-4A860A72DCC3}" destId="{B35A3E68-D73C-472F-95F7-55C4182EE277}" srcOrd="0" destOrd="0" presId="urn:microsoft.com/office/officeart/2005/8/layout/orgChart1"/>
    <dgm:cxn modelId="{86E08C5A-7705-4808-BE1D-6586F301758F}" type="presParOf" srcId="{B35A3E68-D73C-472F-95F7-55C4182EE277}" destId="{923360FF-629D-4B7B-A23D-20333B0D31D0}" srcOrd="0" destOrd="0" presId="urn:microsoft.com/office/officeart/2005/8/layout/orgChart1"/>
    <dgm:cxn modelId="{7413FB81-DC32-41D0-8B4B-76800C7C7CC9}" type="presParOf" srcId="{B35A3E68-D73C-472F-95F7-55C4182EE277}" destId="{0EA46407-F44D-4D7F-ABC4-1B3102879818}" srcOrd="1" destOrd="0" presId="urn:microsoft.com/office/officeart/2005/8/layout/orgChart1"/>
    <dgm:cxn modelId="{F23279D2-BA1B-4893-97BF-AAB9AC456E74}" type="presParOf" srcId="{0C3853B9-D1FF-42B5-AE94-4A860A72DCC3}" destId="{F883ECFF-1335-433F-8667-6B4093D40426}" srcOrd="1" destOrd="0" presId="urn:microsoft.com/office/officeart/2005/8/layout/orgChart1"/>
    <dgm:cxn modelId="{1CD86133-0177-4305-A936-B7A770D78698}" type="presParOf" srcId="{0C3853B9-D1FF-42B5-AE94-4A860A72DCC3}" destId="{14B8D0D7-F0B4-457F-BC62-E11FFE62A659}" srcOrd="2" destOrd="0" presId="urn:microsoft.com/office/officeart/2005/8/layout/orgChart1"/>
    <dgm:cxn modelId="{5D2D518F-DABF-4C20-9C24-3645E00B644D}" type="presParOf" srcId="{6DD180D1-7717-491E-BAD1-0AA07304EDBD}" destId="{FE66E47C-4BC1-4494-8BCD-825BB0C404F4}" srcOrd="2" destOrd="0" presId="urn:microsoft.com/office/officeart/2005/8/layout/orgChart1"/>
    <dgm:cxn modelId="{09712A47-606C-47F1-9E25-66755558344F}" type="presParOf" srcId="{08676693-F22D-440F-B2BB-C9C205A344B8}" destId="{FF448302-FC40-4DF7-ACCD-B7130C43174D}" srcOrd="4" destOrd="0" presId="urn:microsoft.com/office/officeart/2005/8/layout/orgChart1"/>
    <dgm:cxn modelId="{515A4F1B-F98A-4A1A-BE91-778379CC0628}" type="presParOf" srcId="{08676693-F22D-440F-B2BB-C9C205A344B8}" destId="{BC1CAA51-0D54-4428-B8C7-B2055F33A4D5}" srcOrd="5" destOrd="0" presId="urn:microsoft.com/office/officeart/2005/8/layout/orgChart1"/>
    <dgm:cxn modelId="{9B32C5FC-75FC-45FF-AACC-BED30843B93E}" type="presParOf" srcId="{BC1CAA51-0D54-4428-B8C7-B2055F33A4D5}" destId="{031B0ED0-5D81-4275-A61A-3A3AFE47FEAA}" srcOrd="0" destOrd="0" presId="urn:microsoft.com/office/officeart/2005/8/layout/orgChart1"/>
    <dgm:cxn modelId="{C81C83CC-AFAF-47B6-8349-90BA6D008BA6}" type="presParOf" srcId="{031B0ED0-5D81-4275-A61A-3A3AFE47FEAA}" destId="{E99C1319-3118-4B47-BE7D-AAFDE7F2E5FA}" srcOrd="0" destOrd="0" presId="urn:microsoft.com/office/officeart/2005/8/layout/orgChart1"/>
    <dgm:cxn modelId="{799B82EE-AF6F-4A9E-82EE-BF1ACCBA43BA}" type="presParOf" srcId="{031B0ED0-5D81-4275-A61A-3A3AFE47FEAA}" destId="{11FDBF7C-B95D-43F0-B21A-095A4134FFB5}" srcOrd="1" destOrd="0" presId="urn:microsoft.com/office/officeart/2005/8/layout/orgChart1"/>
    <dgm:cxn modelId="{19458B8B-516A-479C-AE25-F1C8DA8534A8}" type="presParOf" srcId="{BC1CAA51-0D54-4428-B8C7-B2055F33A4D5}" destId="{48A8D1A7-DD5F-4D26-A53E-4E752BEE8913}" srcOrd="1" destOrd="0" presId="urn:microsoft.com/office/officeart/2005/8/layout/orgChart1"/>
    <dgm:cxn modelId="{62E3F75C-643B-4D88-A694-23C66E5640E0}" type="presParOf" srcId="{BC1CAA51-0D54-4428-B8C7-B2055F33A4D5}" destId="{0862ED0D-3A8E-4B86-B9C3-991F4733CACD}" srcOrd="2" destOrd="0" presId="urn:microsoft.com/office/officeart/2005/8/layout/orgChart1"/>
    <dgm:cxn modelId="{EB629291-7F2D-46CD-B027-8DC29D5EABF1}" type="presParOf" srcId="{08676693-F22D-440F-B2BB-C9C205A344B8}" destId="{9ACACA9F-3F3B-4EE0-8135-6FA480404915}" srcOrd="6" destOrd="0" presId="urn:microsoft.com/office/officeart/2005/8/layout/orgChart1"/>
    <dgm:cxn modelId="{4E3BC9BA-6DC9-47B7-A1A2-5F076F37C79C}" type="presParOf" srcId="{08676693-F22D-440F-B2BB-C9C205A344B8}" destId="{99FE58F2-04E2-4B56-8A48-8F2903A74F53}" srcOrd="7" destOrd="0" presId="urn:microsoft.com/office/officeart/2005/8/layout/orgChart1"/>
    <dgm:cxn modelId="{01DDEA77-7850-451C-8D9D-AC3939B44CAF}" type="presParOf" srcId="{99FE58F2-04E2-4B56-8A48-8F2903A74F53}" destId="{CA5F7A29-965D-472C-9263-938BF4D0AAA5}" srcOrd="0" destOrd="0" presId="urn:microsoft.com/office/officeart/2005/8/layout/orgChart1"/>
    <dgm:cxn modelId="{97EEC2E3-7372-4434-82E8-C3FBD0C63664}" type="presParOf" srcId="{CA5F7A29-965D-472C-9263-938BF4D0AAA5}" destId="{23DBB126-06D3-47BF-8854-464011D7828D}" srcOrd="0" destOrd="0" presId="urn:microsoft.com/office/officeart/2005/8/layout/orgChart1"/>
    <dgm:cxn modelId="{76B0D387-586B-429B-994F-52D07BDB9DB2}" type="presParOf" srcId="{CA5F7A29-965D-472C-9263-938BF4D0AAA5}" destId="{53226988-309F-4A92-993A-61939FDE2E63}" srcOrd="1" destOrd="0" presId="urn:microsoft.com/office/officeart/2005/8/layout/orgChart1"/>
    <dgm:cxn modelId="{85C42794-6C5B-4AA1-927E-5F9F6E63CBCF}" type="presParOf" srcId="{99FE58F2-04E2-4B56-8A48-8F2903A74F53}" destId="{C1CAB690-8353-4B1D-A894-113C21A02B30}" srcOrd="1" destOrd="0" presId="urn:microsoft.com/office/officeart/2005/8/layout/orgChart1"/>
    <dgm:cxn modelId="{45E202DA-6081-44A0-B13A-7972B49C7D4E}" type="presParOf" srcId="{99FE58F2-04E2-4B56-8A48-8F2903A74F53}" destId="{3F3943F2-8709-4DAB-9F41-E38B88E302A0}" srcOrd="2" destOrd="0" presId="urn:microsoft.com/office/officeart/2005/8/layout/orgChart1"/>
    <dgm:cxn modelId="{2280F8E7-51FB-4DCE-8BD5-8A1101DD7253}" type="presParOf" srcId="{F3CB3C2C-2474-4237-9D1F-3CD59CFEFF71}" destId="{2CB45455-6F2F-415A-B459-BB27964B9FBA}" srcOrd="2" destOrd="0" presId="urn:microsoft.com/office/officeart/2005/8/layout/orgChart1"/>
    <dgm:cxn modelId="{CBAFA32E-400F-4C77-9641-8A93D0B43A3C}" type="presParOf" srcId="{2CB45455-6F2F-415A-B459-BB27964B9FBA}" destId="{7C15F7FC-2D59-4FB4-B0E4-32F9BAF9289F}" srcOrd="0" destOrd="0" presId="urn:microsoft.com/office/officeart/2005/8/layout/orgChart1"/>
    <dgm:cxn modelId="{534368F7-D29A-42B8-B4A0-65F25E1DA373}" type="presParOf" srcId="{2CB45455-6F2F-415A-B459-BB27964B9FBA}" destId="{951BB03A-B373-4588-A873-5DE6C13CE224}" srcOrd="1" destOrd="0" presId="urn:microsoft.com/office/officeart/2005/8/layout/orgChart1"/>
    <dgm:cxn modelId="{28024548-4103-4BB3-91F1-AEE66C7FFBDE}" type="presParOf" srcId="{951BB03A-B373-4588-A873-5DE6C13CE224}" destId="{734AEF2C-9162-4AD8-9555-43CB766CC1A4}" srcOrd="0" destOrd="0" presId="urn:microsoft.com/office/officeart/2005/8/layout/orgChart1"/>
    <dgm:cxn modelId="{549F117D-2ECA-4602-9F00-EDB05A03E4E7}" type="presParOf" srcId="{734AEF2C-9162-4AD8-9555-43CB766CC1A4}" destId="{5D522C11-05A1-4C0F-B98B-E1DC64D48FD1}" srcOrd="0" destOrd="0" presId="urn:microsoft.com/office/officeart/2005/8/layout/orgChart1"/>
    <dgm:cxn modelId="{13A92922-7B5C-49AD-825C-07B76F9A530E}" type="presParOf" srcId="{734AEF2C-9162-4AD8-9555-43CB766CC1A4}" destId="{94B04864-CA21-4D79-BAFC-19FC03CFF3A7}" srcOrd="1" destOrd="0" presId="urn:microsoft.com/office/officeart/2005/8/layout/orgChart1"/>
    <dgm:cxn modelId="{7DD5FAD6-E30F-4EE7-9A7B-FA0AF774D780}" type="presParOf" srcId="{951BB03A-B373-4588-A873-5DE6C13CE224}" destId="{46465BB9-748B-490D-98F7-9ED245AC47E8}" srcOrd="1" destOrd="0" presId="urn:microsoft.com/office/officeart/2005/8/layout/orgChart1"/>
    <dgm:cxn modelId="{06FDCC63-556F-4FDD-81B5-3DB58BC02549}" type="presParOf" srcId="{951BB03A-B373-4588-A873-5DE6C13CE224}" destId="{E15E95F8-C1B3-4CA4-9772-DE4C865BDB67}" srcOrd="2" destOrd="0" presId="urn:microsoft.com/office/officeart/2005/8/layout/orgChart1"/>
    <dgm:cxn modelId="{9499DCAD-D05E-45A6-8827-7F81F9CFFF72}" type="presParOf" srcId="{2CB45455-6F2F-415A-B459-BB27964B9FBA}" destId="{DAB5BA86-3191-439D-9DD0-123018E29583}" srcOrd="2" destOrd="0" presId="urn:microsoft.com/office/officeart/2005/8/layout/orgChart1"/>
    <dgm:cxn modelId="{0BA2DA07-178F-4FE9-BF14-A99B4FE4877C}" type="presParOf" srcId="{2CB45455-6F2F-415A-B459-BB27964B9FBA}" destId="{73FC00B0-A5BC-4074-A287-43C22D1916B2}" srcOrd="3" destOrd="0" presId="urn:microsoft.com/office/officeart/2005/8/layout/orgChart1"/>
    <dgm:cxn modelId="{7FE85442-0441-46A1-BCB1-DFCE489DA883}" type="presParOf" srcId="{73FC00B0-A5BC-4074-A287-43C22D1916B2}" destId="{756FEDFE-ACA2-4AC0-9258-9789CA7782B3}" srcOrd="0" destOrd="0" presId="urn:microsoft.com/office/officeart/2005/8/layout/orgChart1"/>
    <dgm:cxn modelId="{D7BD217E-90ED-4288-9FC3-8F549F39D9BB}" type="presParOf" srcId="{756FEDFE-ACA2-4AC0-9258-9789CA7782B3}" destId="{971F7563-91ED-41D2-82D9-20CD1C705AC1}" srcOrd="0" destOrd="0" presId="urn:microsoft.com/office/officeart/2005/8/layout/orgChart1"/>
    <dgm:cxn modelId="{37A9B252-3FA7-4F28-A351-0DC6D7B6B5EE}" type="presParOf" srcId="{756FEDFE-ACA2-4AC0-9258-9789CA7782B3}" destId="{7D6C4DE1-75D9-4EA7-B475-1ABDC7B23C51}" srcOrd="1" destOrd="0" presId="urn:microsoft.com/office/officeart/2005/8/layout/orgChart1"/>
    <dgm:cxn modelId="{EDDBC059-019D-4975-BA2B-DC8F29641C74}" type="presParOf" srcId="{73FC00B0-A5BC-4074-A287-43C22D1916B2}" destId="{BBB62396-F9E3-47CB-AFBF-076B55427E05}" srcOrd="1" destOrd="0" presId="urn:microsoft.com/office/officeart/2005/8/layout/orgChart1"/>
    <dgm:cxn modelId="{85EFC14E-7273-4F92-806C-FE9388F9DB4B}" type="presParOf" srcId="{73FC00B0-A5BC-4074-A287-43C22D1916B2}" destId="{5CA85B5F-AEC7-4F3C-8B4A-EEB4FF34CA08}" srcOrd="2" destOrd="0" presId="urn:microsoft.com/office/officeart/2005/8/layout/orgChart1"/>
    <dgm:cxn modelId="{85FA3427-D324-417F-B34E-0D8703CB676E}" type="presParOf" srcId="{637C43D2-F4A9-48E0-81D7-84787ED9155D}" destId="{2535E6B8-DA88-43BB-8825-889E7062967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16646B1-A7D6-4C41-AF3D-1CF928CD09E7}" type="doc">
      <dgm:prSet loTypeId="urn:microsoft.com/office/officeart/2005/8/layout/orgChart1" loCatId="hierarchy" qsTypeId="urn:microsoft.com/office/officeart/2005/8/quickstyle/simple3" qsCatId="simple" csTypeId="urn:microsoft.com/office/officeart/2005/8/colors/accent3_5" csCatId="accent3" phldr="1"/>
      <dgm:spPr/>
      <dgm:t>
        <a:bodyPr/>
        <a:lstStyle/>
        <a:p>
          <a:endParaRPr lang="en-US"/>
        </a:p>
      </dgm:t>
    </dgm:pt>
    <dgm:pt modelId="{55A3C443-EE98-49CC-92BC-F49A06EA2DF7}">
      <dgm:prSet custT="1"/>
      <dgm:spPr/>
      <dgm:t>
        <a:bodyPr/>
        <a:lstStyle/>
        <a:p>
          <a:r>
            <a:rPr lang="en-US" sz="1400" dirty="0" smtClean="0"/>
            <a:t>Executive Lieutenant Jeffrey  </a:t>
          </a:r>
          <a:r>
            <a:rPr lang="en-US" sz="1400" dirty="0" err="1" smtClean="0"/>
            <a:t>Littrell</a:t>
          </a:r>
          <a:endParaRPr lang="en-US" sz="1400" dirty="0" smtClean="0"/>
        </a:p>
      </dgm:t>
    </dgm:pt>
    <dgm:pt modelId="{8B156B82-A0A4-4948-BC32-8FEC967764EC}" type="parTrans" cxnId="{02C6A85A-C6CC-4765-9E8B-AB62930A7428}">
      <dgm:prSet/>
      <dgm:spPr/>
      <dgm:t>
        <a:bodyPr/>
        <a:lstStyle/>
        <a:p>
          <a:endParaRPr lang="en-US" sz="1000"/>
        </a:p>
      </dgm:t>
    </dgm:pt>
    <dgm:pt modelId="{01CCB67C-93AA-4BF0-8A56-1A17B9F7996B}" type="sibTrans" cxnId="{02C6A85A-C6CC-4765-9E8B-AB62930A7428}">
      <dgm:prSet/>
      <dgm:spPr/>
      <dgm:t>
        <a:bodyPr/>
        <a:lstStyle/>
        <a:p>
          <a:endParaRPr lang="en-US" sz="1000"/>
        </a:p>
      </dgm:t>
    </dgm:pt>
    <dgm:pt modelId="{FBFDE7DD-964F-4A3D-9A3B-4B83CED21A59}">
      <dgm:prSet custT="1"/>
      <dgm:spPr/>
      <dgm:t>
        <a:bodyPr/>
        <a:lstStyle/>
        <a:p>
          <a:r>
            <a:rPr lang="en-US" sz="1600" dirty="0" smtClean="0"/>
            <a:t>Detention &amp; Court Security</a:t>
          </a:r>
        </a:p>
        <a:p>
          <a:r>
            <a:rPr lang="en-US" sz="1600" dirty="0" smtClean="0"/>
            <a:t>Major Daryl Fisher</a:t>
          </a:r>
        </a:p>
      </dgm:t>
    </dgm:pt>
    <dgm:pt modelId="{6E2ED6FA-6F74-499B-B038-7C3E0D4C11D9}" type="parTrans" cxnId="{0EAF2F9B-D748-4899-98C6-15462C7AAEB4}">
      <dgm:prSet/>
      <dgm:spPr/>
      <dgm:t>
        <a:bodyPr/>
        <a:lstStyle/>
        <a:p>
          <a:endParaRPr lang="en-US"/>
        </a:p>
      </dgm:t>
    </dgm:pt>
    <dgm:pt modelId="{3B2A1BD6-A271-4E9D-AD86-C676BC905EFD}" type="sibTrans" cxnId="{0EAF2F9B-D748-4899-98C6-15462C7AAEB4}">
      <dgm:prSet/>
      <dgm:spPr/>
      <dgm:t>
        <a:bodyPr/>
        <a:lstStyle/>
        <a:p>
          <a:endParaRPr lang="en-US"/>
        </a:p>
      </dgm:t>
    </dgm:pt>
    <dgm:pt modelId="{76AB1FBB-F1AF-4DB4-975A-67B3D0BB6754}" type="asst">
      <dgm:prSet custT="1"/>
      <dgm:spPr/>
      <dgm:t>
        <a:bodyPr/>
        <a:lstStyle/>
        <a:p>
          <a:r>
            <a:rPr lang="en-US" sz="1200" dirty="0" smtClean="0"/>
            <a:t>Peer Support</a:t>
          </a:r>
        </a:p>
      </dgm:t>
    </dgm:pt>
    <dgm:pt modelId="{070D5352-D635-4360-97E7-D9E3491A49D5}" type="parTrans" cxnId="{1EE4099E-6983-420B-964F-A6F07CE07BD1}">
      <dgm:prSet/>
      <dgm:spPr/>
      <dgm:t>
        <a:bodyPr/>
        <a:lstStyle/>
        <a:p>
          <a:endParaRPr lang="en-US"/>
        </a:p>
      </dgm:t>
    </dgm:pt>
    <dgm:pt modelId="{AB7665AA-019E-48E7-BE0A-95E1972B4F13}" type="sibTrans" cxnId="{1EE4099E-6983-420B-964F-A6F07CE07BD1}">
      <dgm:prSet/>
      <dgm:spPr/>
      <dgm:t>
        <a:bodyPr/>
        <a:lstStyle/>
        <a:p>
          <a:endParaRPr lang="en-US"/>
        </a:p>
      </dgm:t>
    </dgm:pt>
    <dgm:pt modelId="{EE35FC1F-DD34-4418-8E2E-AD6310A73F0C}" type="asst">
      <dgm:prSet custT="1"/>
      <dgm:spPr/>
      <dgm:t>
        <a:bodyPr/>
        <a:lstStyle/>
        <a:p>
          <a:r>
            <a:rPr lang="en-US" sz="1200" dirty="0" smtClean="0"/>
            <a:t>Administrative Assistant</a:t>
          </a:r>
        </a:p>
        <a:p>
          <a:r>
            <a:rPr lang="en-US" sz="1200" dirty="0" smtClean="0"/>
            <a:t>Rachel Pfluger</a:t>
          </a:r>
          <a:endParaRPr lang="en-US" sz="1200" dirty="0"/>
        </a:p>
      </dgm:t>
    </dgm:pt>
    <dgm:pt modelId="{572BA076-F104-43E7-8258-9ADA928A0660}" type="parTrans" cxnId="{5C28470C-AEAB-407A-AA1D-DDFD3E371996}">
      <dgm:prSet/>
      <dgm:spPr/>
      <dgm:t>
        <a:bodyPr/>
        <a:lstStyle/>
        <a:p>
          <a:endParaRPr lang="en-US"/>
        </a:p>
      </dgm:t>
    </dgm:pt>
    <dgm:pt modelId="{25182F17-8B38-4E2C-8D40-DC5DAFDE4FF1}" type="sibTrans" cxnId="{5C28470C-AEAB-407A-AA1D-DDFD3E371996}">
      <dgm:prSet/>
      <dgm:spPr/>
      <dgm:t>
        <a:bodyPr/>
        <a:lstStyle/>
        <a:p>
          <a:endParaRPr lang="en-US"/>
        </a:p>
      </dgm:t>
    </dgm:pt>
    <dgm:pt modelId="{1C293E43-32E9-49E8-89AA-AD911DBB26F2}">
      <dgm:prSet custT="1"/>
      <dgm:spPr/>
      <dgm:t>
        <a:bodyPr/>
        <a:lstStyle/>
        <a:p>
          <a:r>
            <a:rPr lang="en-US" sz="1400" dirty="0" smtClean="0"/>
            <a:t>Captain</a:t>
          </a:r>
        </a:p>
        <a:p>
          <a:r>
            <a:rPr lang="en-US" sz="1400" dirty="0" smtClean="0"/>
            <a:t>Tony Gould</a:t>
          </a:r>
          <a:endParaRPr lang="en-US" sz="1400" dirty="0"/>
        </a:p>
      </dgm:t>
    </dgm:pt>
    <dgm:pt modelId="{3D60B1E8-7C44-4594-B205-CE04D0E3D55B}" type="sibTrans" cxnId="{3E0C277C-10E3-4566-85FE-FAE97B246BC9}">
      <dgm:prSet/>
      <dgm:spPr/>
      <dgm:t>
        <a:bodyPr/>
        <a:lstStyle/>
        <a:p>
          <a:endParaRPr lang="en-US" sz="1000"/>
        </a:p>
      </dgm:t>
    </dgm:pt>
    <dgm:pt modelId="{C2DBD294-E2D7-45DF-B66B-1B656C39BCFB}" type="parTrans" cxnId="{3E0C277C-10E3-4566-85FE-FAE97B246BC9}">
      <dgm:prSet/>
      <dgm:spPr/>
      <dgm:t>
        <a:bodyPr/>
        <a:lstStyle/>
        <a:p>
          <a:endParaRPr lang="en-US" sz="1000"/>
        </a:p>
      </dgm:t>
    </dgm:pt>
    <dgm:pt modelId="{7B16ED3A-79DB-42BE-89C4-8646B82D86B8}">
      <dgm:prSet custT="1"/>
      <dgm:spPr/>
      <dgm:t>
        <a:bodyPr/>
        <a:lstStyle/>
        <a:p>
          <a:r>
            <a:rPr lang="en-US" sz="1400" dirty="0" smtClean="0"/>
            <a:t>Executive Lieutenant</a:t>
          </a:r>
        </a:p>
        <a:p>
          <a:r>
            <a:rPr lang="en-US" sz="1400" dirty="0" smtClean="0"/>
            <a:t>Bert Alexander</a:t>
          </a:r>
          <a:endParaRPr lang="en-US" sz="1400" dirty="0"/>
        </a:p>
      </dgm:t>
    </dgm:pt>
    <dgm:pt modelId="{036FAA33-20E3-46BF-841A-027726241F9C}" type="parTrans" cxnId="{D0286AD9-4EFA-41FC-9662-75C5EA47D5D6}">
      <dgm:prSet/>
      <dgm:spPr/>
      <dgm:t>
        <a:bodyPr/>
        <a:lstStyle/>
        <a:p>
          <a:endParaRPr lang="en-US"/>
        </a:p>
      </dgm:t>
    </dgm:pt>
    <dgm:pt modelId="{BDCA81F6-A933-49F6-87B8-33928F6F28E7}" type="sibTrans" cxnId="{D0286AD9-4EFA-41FC-9662-75C5EA47D5D6}">
      <dgm:prSet/>
      <dgm:spPr/>
      <dgm:t>
        <a:bodyPr/>
        <a:lstStyle/>
        <a:p>
          <a:endParaRPr lang="en-US"/>
        </a:p>
      </dgm:t>
    </dgm:pt>
    <dgm:pt modelId="{356DE7B1-4A07-4A20-BF64-3D194E40C19F}" type="pres">
      <dgm:prSet presAssocID="{416646B1-A7D6-4C41-AF3D-1CF928CD09E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951A2BF-70E4-4532-8B47-9FEEF1F6D6E6}" type="pres">
      <dgm:prSet presAssocID="{FBFDE7DD-964F-4A3D-9A3B-4B83CED21A59}" presName="hierRoot1" presStyleCnt="0">
        <dgm:presLayoutVars>
          <dgm:hierBranch val="init"/>
        </dgm:presLayoutVars>
      </dgm:prSet>
      <dgm:spPr/>
    </dgm:pt>
    <dgm:pt modelId="{E582DE5A-B0D2-434E-9EEE-3BAD48C7DE44}" type="pres">
      <dgm:prSet presAssocID="{FBFDE7DD-964F-4A3D-9A3B-4B83CED21A59}" presName="rootComposite1" presStyleCnt="0"/>
      <dgm:spPr/>
    </dgm:pt>
    <dgm:pt modelId="{8CD08282-259C-46E9-8FD2-2E29F75B1EBA}" type="pres">
      <dgm:prSet presAssocID="{FBFDE7DD-964F-4A3D-9A3B-4B83CED21A59}" presName="rootText1" presStyleLbl="node0" presStyleIdx="0" presStyleCnt="1" custScaleX="17538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DDF4C77-3EE8-4873-B2C2-BA78AC637991}" type="pres">
      <dgm:prSet presAssocID="{FBFDE7DD-964F-4A3D-9A3B-4B83CED21A59}" presName="rootConnector1" presStyleLbl="node1" presStyleIdx="0" presStyleCnt="0"/>
      <dgm:spPr/>
      <dgm:t>
        <a:bodyPr/>
        <a:lstStyle/>
        <a:p>
          <a:endParaRPr lang="en-US"/>
        </a:p>
      </dgm:t>
    </dgm:pt>
    <dgm:pt modelId="{865AC304-421C-4D79-BD43-0A298E40ED8F}" type="pres">
      <dgm:prSet presAssocID="{FBFDE7DD-964F-4A3D-9A3B-4B83CED21A59}" presName="hierChild2" presStyleCnt="0"/>
      <dgm:spPr/>
    </dgm:pt>
    <dgm:pt modelId="{808F2434-AAFC-496A-B82D-E11F9ADE5EAC}" type="pres">
      <dgm:prSet presAssocID="{C2DBD294-E2D7-45DF-B66B-1B656C39BCFB}" presName="Name37" presStyleLbl="parChTrans1D2" presStyleIdx="0" presStyleCnt="3"/>
      <dgm:spPr/>
      <dgm:t>
        <a:bodyPr/>
        <a:lstStyle/>
        <a:p>
          <a:endParaRPr lang="en-US"/>
        </a:p>
      </dgm:t>
    </dgm:pt>
    <dgm:pt modelId="{EDAC285C-7419-4810-88D8-7BCC3EEC889B}" type="pres">
      <dgm:prSet presAssocID="{1C293E43-32E9-49E8-89AA-AD911DBB26F2}" presName="hierRoot2" presStyleCnt="0">
        <dgm:presLayoutVars>
          <dgm:hierBranch/>
        </dgm:presLayoutVars>
      </dgm:prSet>
      <dgm:spPr/>
    </dgm:pt>
    <dgm:pt modelId="{3EA3F8E6-14E3-4013-BA64-0F8D7E5146CD}" type="pres">
      <dgm:prSet presAssocID="{1C293E43-32E9-49E8-89AA-AD911DBB26F2}" presName="rootComposite" presStyleCnt="0"/>
      <dgm:spPr/>
    </dgm:pt>
    <dgm:pt modelId="{994FCD7F-B2DE-47F8-930C-D103461398B6}" type="pres">
      <dgm:prSet presAssocID="{1C293E43-32E9-49E8-89AA-AD911DBB26F2}" presName="rootText" presStyleLbl="node2" presStyleIdx="0" presStyleCnt="1" custLinFactNeighborY="17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28BEE3A-C6FC-4000-A2D5-0947BC62497B}" type="pres">
      <dgm:prSet presAssocID="{1C293E43-32E9-49E8-89AA-AD911DBB26F2}" presName="rootConnector" presStyleLbl="node2" presStyleIdx="0" presStyleCnt="1"/>
      <dgm:spPr/>
      <dgm:t>
        <a:bodyPr/>
        <a:lstStyle/>
        <a:p>
          <a:endParaRPr lang="en-US"/>
        </a:p>
      </dgm:t>
    </dgm:pt>
    <dgm:pt modelId="{CC7677D1-704A-4E91-B82C-2BA4D22649FE}" type="pres">
      <dgm:prSet presAssocID="{1C293E43-32E9-49E8-89AA-AD911DBB26F2}" presName="hierChild4" presStyleCnt="0"/>
      <dgm:spPr/>
    </dgm:pt>
    <dgm:pt modelId="{CF587691-3AD4-4B45-93AE-EB549141C984}" type="pres">
      <dgm:prSet presAssocID="{8B156B82-A0A4-4948-BC32-8FEC967764EC}" presName="Name35" presStyleLbl="parChTrans1D3" presStyleIdx="0" presStyleCnt="2"/>
      <dgm:spPr/>
      <dgm:t>
        <a:bodyPr/>
        <a:lstStyle/>
        <a:p>
          <a:endParaRPr lang="en-US"/>
        </a:p>
      </dgm:t>
    </dgm:pt>
    <dgm:pt modelId="{909E5E1F-C0DD-40AC-BB88-DAE98B3051B8}" type="pres">
      <dgm:prSet presAssocID="{55A3C443-EE98-49CC-92BC-F49A06EA2DF7}" presName="hierRoot2" presStyleCnt="0">
        <dgm:presLayoutVars>
          <dgm:hierBranch val="hang"/>
        </dgm:presLayoutVars>
      </dgm:prSet>
      <dgm:spPr/>
      <dgm:t>
        <a:bodyPr/>
        <a:lstStyle/>
        <a:p>
          <a:endParaRPr lang="en-US"/>
        </a:p>
      </dgm:t>
    </dgm:pt>
    <dgm:pt modelId="{DA70DF89-FB66-4B74-8E68-2E516D657DEE}" type="pres">
      <dgm:prSet presAssocID="{55A3C443-EE98-49CC-92BC-F49A06EA2DF7}" presName="rootComposite" presStyleCnt="0"/>
      <dgm:spPr/>
      <dgm:t>
        <a:bodyPr/>
        <a:lstStyle/>
        <a:p>
          <a:endParaRPr lang="en-US"/>
        </a:p>
      </dgm:t>
    </dgm:pt>
    <dgm:pt modelId="{525B27AE-48B4-418A-BD25-F1A8C00652C8}" type="pres">
      <dgm:prSet presAssocID="{55A3C443-EE98-49CC-92BC-F49A06EA2DF7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978EF3-944A-4E73-9496-6C192857C31B}" type="pres">
      <dgm:prSet presAssocID="{55A3C443-EE98-49CC-92BC-F49A06EA2DF7}" presName="rootConnector" presStyleLbl="node3" presStyleIdx="0" presStyleCnt="2"/>
      <dgm:spPr/>
      <dgm:t>
        <a:bodyPr/>
        <a:lstStyle/>
        <a:p>
          <a:endParaRPr lang="en-US"/>
        </a:p>
      </dgm:t>
    </dgm:pt>
    <dgm:pt modelId="{3DEACD8B-2726-4965-B900-9A60ACAE8079}" type="pres">
      <dgm:prSet presAssocID="{55A3C443-EE98-49CC-92BC-F49A06EA2DF7}" presName="hierChild4" presStyleCnt="0"/>
      <dgm:spPr/>
      <dgm:t>
        <a:bodyPr/>
        <a:lstStyle/>
        <a:p>
          <a:endParaRPr lang="en-US"/>
        </a:p>
      </dgm:t>
    </dgm:pt>
    <dgm:pt modelId="{24567072-F702-418C-9167-6643CFECF80C}" type="pres">
      <dgm:prSet presAssocID="{55A3C443-EE98-49CC-92BC-F49A06EA2DF7}" presName="hierChild5" presStyleCnt="0"/>
      <dgm:spPr/>
      <dgm:t>
        <a:bodyPr/>
        <a:lstStyle/>
        <a:p>
          <a:endParaRPr lang="en-US"/>
        </a:p>
      </dgm:t>
    </dgm:pt>
    <dgm:pt modelId="{DFC949D1-8AC7-4581-B8EB-A3BCB918BFAF}" type="pres">
      <dgm:prSet presAssocID="{036FAA33-20E3-46BF-841A-027726241F9C}" presName="Name35" presStyleLbl="parChTrans1D3" presStyleIdx="1" presStyleCnt="2"/>
      <dgm:spPr/>
      <dgm:t>
        <a:bodyPr/>
        <a:lstStyle/>
        <a:p>
          <a:endParaRPr lang="en-US"/>
        </a:p>
      </dgm:t>
    </dgm:pt>
    <dgm:pt modelId="{28E2943A-27E5-410D-AD1B-3A4EF039FBC1}" type="pres">
      <dgm:prSet presAssocID="{7B16ED3A-79DB-42BE-89C4-8646B82D86B8}" presName="hierRoot2" presStyleCnt="0">
        <dgm:presLayoutVars>
          <dgm:hierBranch val="init"/>
        </dgm:presLayoutVars>
      </dgm:prSet>
      <dgm:spPr/>
    </dgm:pt>
    <dgm:pt modelId="{1EBD1F78-E8C6-41AB-B06C-2AFD16B5A806}" type="pres">
      <dgm:prSet presAssocID="{7B16ED3A-79DB-42BE-89C4-8646B82D86B8}" presName="rootComposite" presStyleCnt="0"/>
      <dgm:spPr/>
    </dgm:pt>
    <dgm:pt modelId="{2DDDC968-7110-49AE-83F6-059B56509F36}" type="pres">
      <dgm:prSet presAssocID="{7B16ED3A-79DB-42BE-89C4-8646B82D86B8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0321F24-5103-4DE6-A21A-8A5BAD741570}" type="pres">
      <dgm:prSet presAssocID="{7B16ED3A-79DB-42BE-89C4-8646B82D86B8}" presName="rootConnector" presStyleLbl="node3" presStyleIdx="1" presStyleCnt="2"/>
      <dgm:spPr/>
      <dgm:t>
        <a:bodyPr/>
        <a:lstStyle/>
        <a:p>
          <a:endParaRPr lang="en-US"/>
        </a:p>
      </dgm:t>
    </dgm:pt>
    <dgm:pt modelId="{DA51E002-136E-444D-840E-77810761225B}" type="pres">
      <dgm:prSet presAssocID="{7B16ED3A-79DB-42BE-89C4-8646B82D86B8}" presName="hierChild4" presStyleCnt="0"/>
      <dgm:spPr/>
    </dgm:pt>
    <dgm:pt modelId="{4F077E65-454F-49E5-AF03-048C828E15CE}" type="pres">
      <dgm:prSet presAssocID="{7B16ED3A-79DB-42BE-89C4-8646B82D86B8}" presName="hierChild5" presStyleCnt="0"/>
      <dgm:spPr/>
    </dgm:pt>
    <dgm:pt modelId="{0391B898-E6B9-42F5-B598-59BC5487B06C}" type="pres">
      <dgm:prSet presAssocID="{1C293E43-32E9-49E8-89AA-AD911DBB26F2}" presName="hierChild5" presStyleCnt="0"/>
      <dgm:spPr/>
    </dgm:pt>
    <dgm:pt modelId="{95AFF040-8E86-468F-9800-0E31BE151942}" type="pres">
      <dgm:prSet presAssocID="{FBFDE7DD-964F-4A3D-9A3B-4B83CED21A59}" presName="hierChild3" presStyleCnt="0"/>
      <dgm:spPr/>
    </dgm:pt>
    <dgm:pt modelId="{F185D8E2-5528-44CB-94E6-F4A882B3D57A}" type="pres">
      <dgm:prSet presAssocID="{070D5352-D635-4360-97E7-D9E3491A49D5}" presName="Name111" presStyleLbl="parChTrans1D2" presStyleIdx="1" presStyleCnt="3"/>
      <dgm:spPr/>
      <dgm:t>
        <a:bodyPr/>
        <a:lstStyle/>
        <a:p>
          <a:endParaRPr lang="en-US"/>
        </a:p>
      </dgm:t>
    </dgm:pt>
    <dgm:pt modelId="{DBA48232-01B6-4297-BFF9-C1EE58A7BF32}" type="pres">
      <dgm:prSet presAssocID="{76AB1FBB-F1AF-4DB4-975A-67B3D0BB6754}" presName="hierRoot3" presStyleCnt="0">
        <dgm:presLayoutVars>
          <dgm:hierBranch val="init"/>
        </dgm:presLayoutVars>
      </dgm:prSet>
      <dgm:spPr/>
    </dgm:pt>
    <dgm:pt modelId="{5FACD4BE-0BBD-4F48-89DD-A9399E81D772}" type="pres">
      <dgm:prSet presAssocID="{76AB1FBB-F1AF-4DB4-975A-67B3D0BB6754}" presName="rootComposite3" presStyleCnt="0"/>
      <dgm:spPr/>
    </dgm:pt>
    <dgm:pt modelId="{3ED2C6A1-247F-492F-BC2C-C66730E679D0}" type="pres">
      <dgm:prSet presAssocID="{76AB1FBB-F1AF-4DB4-975A-67B3D0BB6754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3D94235-36C2-48DB-8AC4-279BBE0E94DE}" type="pres">
      <dgm:prSet presAssocID="{76AB1FBB-F1AF-4DB4-975A-67B3D0BB6754}" presName="rootConnector3" presStyleLbl="asst1" presStyleIdx="0" presStyleCnt="2"/>
      <dgm:spPr/>
      <dgm:t>
        <a:bodyPr/>
        <a:lstStyle/>
        <a:p>
          <a:endParaRPr lang="en-US"/>
        </a:p>
      </dgm:t>
    </dgm:pt>
    <dgm:pt modelId="{7AB3BE89-A82B-4535-A3C0-70F53D2C4AB5}" type="pres">
      <dgm:prSet presAssocID="{76AB1FBB-F1AF-4DB4-975A-67B3D0BB6754}" presName="hierChild6" presStyleCnt="0"/>
      <dgm:spPr/>
    </dgm:pt>
    <dgm:pt modelId="{A20B5075-D176-48E8-80B5-9BA4A9BE7A95}" type="pres">
      <dgm:prSet presAssocID="{76AB1FBB-F1AF-4DB4-975A-67B3D0BB6754}" presName="hierChild7" presStyleCnt="0"/>
      <dgm:spPr/>
    </dgm:pt>
    <dgm:pt modelId="{BBEC033C-D0A3-4943-AE37-5E35FC72A78B}" type="pres">
      <dgm:prSet presAssocID="{572BA076-F104-43E7-8258-9ADA928A0660}" presName="Name111" presStyleLbl="parChTrans1D2" presStyleIdx="2" presStyleCnt="3"/>
      <dgm:spPr/>
      <dgm:t>
        <a:bodyPr/>
        <a:lstStyle/>
        <a:p>
          <a:endParaRPr lang="en-US"/>
        </a:p>
      </dgm:t>
    </dgm:pt>
    <dgm:pt modelId="{4B8606D1-3492-449E-9E45-333108268E86}" type="pres">
      <dgm:prSet presAssocID="{EE35FC1F-DD34-4418-8E2E-AD6310A73F0C}" presName="hierRoot3" presStyleCnt="0">
        <dgm:presLayoutVars>
          <dgm:hierBranch val="init"/>
        </dgm:presLayoutVars>
      </dgm:prSet>
      <dgm:spPr/>
    </dgm:pt>
    <dgm:pt modelId="{EF77DC80-1659-4502-BF2B-1D4EF86BD748}" type="pres">
      <dgm:prSet presAssocID="{EE35FC1F-DD34-4418-8E2E-AD6310A73F0C}" presName="rootComposite3" presStyleCnt="0"/>
      <dgm:spPr/>
    </dgm:pt>
    <dgm:pt modelId="{41141FAD-6D89-4DB7-9CDE-81CB7AB72EEE}" type="pres">
      <dgm:prSet presAssocID="{EE35FC1F-DD34-4418-8E2E-AD6310A73F0C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D82D840-0361-4F9D-B734-5A432B5EA794}" type="pres">
      <dgm:prSet presAssocID="{EE35FC1F-DD34-4418-8E2E-AD6310A73F0C}" presName="rootConnector3" presStyleLbl="asst1" presStyleIdx="1" presStyleCnt="2"/>
      <dgm:spPr/>
      <dgm:t>
        <a:bodyPr/>
        <a:lstStyle/>
        <a:p>
          <a:endParaRPr lang="en-US"/>
        </a:p>
      </dgm:t>
    </dgm:pt>
    <dgm:pt modelId="{67F3D362-2835-4FCF-83CF-70C55A6E6ABE}" type="pres">
      <dgm:prSet presAssocID="{EE35FC1F-DD34-4418-8E2E-AD6310A73F0C}" presName="hierChild6" presStyleCnt="0"/>
      <dgm:spPr/>
    </dgm:pt>
    <dgm:pt modelId="{B5D53CA2-5411-448C-92F4-3AE2947B424F}" type="pres">
      <dgm:prSet presAssocID="{EE35FC1F-DD34-4418-8E2E-AD6310A73F0C}" presName="hierChild7" presStyleCnt="0"/>
      <dgm:spPr/>
    </dgm:pt>
  </dgm:ptLst>
  <dgm:cxnLst>
    <dgm:cxn modelId="{F462B497-2BBA-4166-8223-859B0D1CF826}" type="presOf" srcId="{EE35FC1F-DD34-4418-8E2E-AD6310A73F0C}" destId="{41141FAD-6D89-4DB7-9CDE-81CB7AB72EEE}" srcOrd="0" destOrd="0" presId="urn:microsoft.com/office/officeart/2005/8/layout/orgChart1"/>
    <dgm:cxn modelId="{F9F83F2A-7FC4-4165-852B-DE3704BA566A}" type="presOf" srcId="{7B16ED3A-79DB-42BE-89C4-8646B82D86B8}" destId="{30321F24-5103-4DE6-A21A-8A5BAD741570}" srcOrd="1" destOrd="0" presId="urn:microsoft.com/office/officeart/2005/8/layout/orgChart1"/>
    <dgm:cxn modelId="{3367DD1F-C41B-4CD3-A7D8-4F8B30BC7BDA}" type="presOf" srcId="{416646B1-A7D6-4C41-AF3D-1CF928CD09E7}" destId="{356DE7B1-4A07-4A20-BF64-3D194E40C19F}" srcOrd="0" destOrd="0" presId="urn:microsoft.com/office/officeart/2005/8/layout/orgChart1"/>
    <dgm:cxn modelId="{8DDD4758-738A-480C-A45F-1F098B6E4AF3}" type="presOf" srcId="{070D5352-D635-4360-97E7-D9E3491A49D5}" destId="{F185D8E2-5528-44CB-94E6-F4A882B3D57A}" srcOrd="0" destOrd="0" presId="urn:microsoft.com/office/officeart/2005/8/layout/orgChart1"/>
    <dgm:cxn modelId="{4BD9FDA4-C8C4-473A-8567-F2CE66BEB856}" type="presOf" srcId="{572BA076-F104-43E7-8258-9ADA928A0660}" destId="{BBEC033C-D0A3-4943-AE37-5E35FC72A78B}" srcOrd="0" destOrd="0" presId="urn:microsoft.com/office/officeart/2005/8/layout/orgChart1"/>
    <dgm:cxn modelId="{1EE4099E-6983-420B-964F-A6F07CE07BD1}" srcId="{FBFDE7DD-964F-4A3D-9A3B-4B83CED21A59}" destId="{76AB1FBB-F1AF-4DB4-975A-67B3D0BB6754}" srcOrd="1" destOrd="0" parTransId="{070D5352-D635-4360-97E7-D9E3491A49D5}" sibTransId="{AB7665AA-019E-48E7-BE0A-95E1972B4F13}"/>
    <dgm:cxn modelId="{63ACED60-9527-4588-8ABA-FE90231017BC}" type="presOf" srcId="{8B156B82-A0A4-4948-BC32-8FEC967764EC}" destId="{CF587691-3AD4-4B45-93AE-EB549141C984}" srcOrd="0" destOrd="0" presId="urn:microsoft.com/office/officeart/2005/8/layout/orgChart1"/>
    <dgm:cxn modelId="{5C28470C-AEAB-407A-AA1D-DDFD3E371996}" srcId="{FBFDE7DD-964F-4A3D-9A3B-4B83CED21A59}" destId="{EE35FC1F-DD34-4418-8E2E-AD6310A73F0C}" srcOrd="2" destOrd="0" parTransId="{572BA076-F104-43E7-8258-9ADA928A0660}" sibTransId="{25182F17-8B38-4E2C-8D40-DC5DAFDE4FF1}"/>
    <dgm:cxn modelId="{BFFD3F7C-480C-4FF7-894D-0A0E0EACE6AC}" type="presOf" srcId="{1C293E43-32E9-49E8-89AA-AD911DBB26F2}" destId="{728BEE3A-C6FC-4000-A2D5-0947BC62497B}" srcOrd="1" destOrd="0" presId="urn:microsoft.com/office/officeart/2005/8/layout/orgChart1"/>
    <dgm:cxn modelId="{FC689A5C-1610-4A60-BEA6-F1E17919A1B3}" type="presOf" srcId="{1C293E43-32E9-49E8-89AA-AD911DBB26F2}" destId="{994FCD7F-B2DE-47F8-930C-D103461398B6}" srcOrd="0" destOrd="0" presId="urn:microsoft.com/office/officeart/2005/8/layout/orgChart1"/>
    <dgm:cxn modelId="{D0286AD9-4EFA-41FC-9662-75C5EA47D5D6}" srcId="{1C293E43-32E9-49E8-89AA-AD911DBB26F2}" destId="{7B16ED3A-79DB-42BE-89C4-8646B82D86B8}" srcOrd="1" destOrd="0" parTransId="{036FAA33-20E3-46BF-841A-027726241F9C}" sibTransId="{BDCA81F6-A933-49F6-87B8-33928F6F28E7}"/>
    <dgm:cxn modelId="{FC4B5A1C-CF70-404D-B34D-396973C49FBF}" type="presOf" srcId="{76AB1FBB-F1AF-4DB4-975A-67B3D0BB6754}" destId="{B3D94235-36C2-48DB-8AC4-279BBE0E94DE}" srcOrd="1" destOrd="0" presId="urn:microsoft.com/office/officeart/2005/8/layout/orgChart1"/>
    <dgm:cxn modelId="{0EAF2F9B-D748-4899-98C6-15462C7AAEB4}" srcId="{416646B1-A7D6-4C41-AF3D-1CF928CD09E7}" destId="{FBFDE7DD-964F-4A3D-9A3B-4B83CED21A59}" srcOrd="0" destOrd="0" parTransId="{6E2ED6FA-6F74-499B-B038-7C3E0D4C11D9}" sibTransId="{3B2A1BD6-A271-4E9D-AD86-C676BC905EFD}"/>
    <dgm:cxn modelId="{FFB0F07D-7091-471B-8512-A06366ACBCCD}" type="presOf" srcId="{55A3C443-EE98-49CC-92BC-F49A06EA2DF7}" destId="{FF978EF3-944A-4E73-9496-6C192857C31B}" srcOrd="1" destOrd="0" presId="urn:microsoft.com/office/officeart/2005/8/layout/orgChart1"/>
    <dgm:cxn modelId="{3E0C277C-10E3-4566-85FE-FAE97B246BC9}" srcId="{FBFDE7DD-964F-4A3D-9A3B-4B83CED21A59}" destId="{1C293E43-32E9-49E8-89AA-AD911DBB26F2}" srcOrd="0" destOrd="0" parTransId="{C2DBD294-E2D7-45DF-B66B-1B656C39BCFB}" sibTransId="{3D60B1E8-7C44-4594-B205-CE04D0E3D55B}"/>
    <dgm:cxn modelId="{D5E5DF96-DEE6-4D14-8FEA-CBEA7962EC1F}" type="presOf" srcId="{EE35FC1F-DD34-4418-8E2E-AD6310A73F0C}" destId="{7D82D840-0361-4F9D-B734-5A432B5EA794}" srcOrd="1" destOrd="0" presId="urn:microsoft.com/office/officeart/2005/8/layout/orgChart1"/>
    <dgm:cxn modelId="{02C6A85A-C6CC-4765-9E8B-AB62930A7428}" srcId="{1C293E43-32E9-49E8-89AA-AD911DBB26F2}" destId="{55A3C443-EE98-49CC-92BC-F49A06EA2DF7}" srcOrd="0" destOrd="0" parTransId="{8B156B82-A0A4-4948-BC32-8FEC967764EC}" sibTransId="{01CCB67C-93AA-4BF0-8A56-1A17B9F7996B}"/>
    <dgm:cxn modelId="{1D270F07-1A20-4F3B-B597-2011C72F3420}" type="presOf" srcId="{FBFDE7DD-964F-4A3D-9A3B-4B83CED21A59}" destId="{FDDF4C77-3EE8-4873-B2C2-BA78AC637991}" srcOrd="1" destOrd="0" presId="urn:microsoft.com/office/officeart/2005/8/layout/orgChart1"/>
    <dgm:cxn modelId="{E79A750A-B704-4306-922F-FBDE3E8A9204}" type="presOf" srcId="{76AB1FBB-F1AF-4DB4-975A-67B3D0BB6754}" destId="{3ED2C6A1-247F-492F-BC2C-C66730E679D0}" srcOrd="0" destOrd="0" presId="urn:microsoft.com/office/officeart/2005/8/layout/orgChart1"/>
    <dgm:cxn modelId="{8E5E0E8B-2B72-4E2B-BD0B-6F261FA2ED50}" type="presOf" srcId="{55A3C443-EE98-49CC-92BC-F49A06EA2DF7}" destId="{525B27AE-48B4-418A-BD25-F1A8C00652C8}" srcOrd="0" destOrd="0" presId="urn:microsoft.com/office/officeart/2005/8/layout/orgChart1"/>
    <dgm:cxn modelId="{137A51D6-E93A-489A-92A2-572636785462}" type="presOf" srcId="{7B16ED3A-79DB-42BE-89C4-8646B82D86B8}" destId="{2DDDC968-7110-49AE-83F6-059B56509F36}" srcOrd="0" destOrd="0" presId="urn:microsoft.com/office/officeart/2005/8/layout/orgChart1"/>
    <dgm:cxn modelId="{65375CA3-AE08-468D-B8DB-7B849E68CF8A}" type="presOf" srcId="{036FAA33-20E3-46BF-841A-027726241F9C}" destId="{DFC949D1-8AC7-4581-B8EB-A3BCB918BFAF}" srcOrd="0" destOrd="0" presId="urn:microsoft.com/office/officeart/2005/8/layout/orgChart1"/>
    <dgm:cxn modelId="{D9D6FAA7-2AA9-4FB0-B97C-8EE5D5B85493}" type="presOf" srcId="{FBFDE7DD-964F-4A3D-9A3B-4B83CED21A59}" destId="{8CD08282-259C-46E9-8FD2-2E29F75B1EBA}" srcOrd="0" destOrd="0" presId="urn:microsoft.com/office/officeart/2005/8/layout/orgChart1"/>
    <dgm:cxn modelId="{969429F3-F118-44B5-9FDE-5D4E6BE38DDA}" type="presOf" srcId="{C2DBD294-E2D7-45DF-B66B-1B656C39BCFB}" destId="{808F2434-AAFC-496A-B82D-E11F9ADE5EAC}" srcOrd="0" destOrd="0" presId="urn:microsoft.com/office/officeart/2005/8/layout/orgChart1"/>
    <dgm:cxn modelId="{3632989C-2EDD-4143-8876-496A89C9DE54}" type="presParOf" srcId="{356DE7B1-4A07-4A20-BF64-3D194E40C19F}" destId="{F951A2BF-70E4-4532-8B47-9FEEF1F6D6E6}" srcOrd="0" destOrd="0" presId="urn:microsoft.com/office/officeart/2005/8/layout/orgChart1"/>
    <dgm:cxn modelId="{8F3CD23B-DA0D-44CC-A49F-C2C5FCFD094D}" type="presParOf" srcId="{F951A2BF-70E4-4532-8B47-9FEEF1F6D6E6}" destId="{E582DE5A-B0D2-434E-9EEE-3BAD48C7DE44}" srcOrd="0" destOrd="0" presId="urn:microsoft.com/office/officeart/2005/8/layout/orgChart1"/>
    <dgm:cxn modelId="{13998FDE-0B4F-4399-8801-EDB8C59C17AB}" type="presParOf" srcId="{E582DE5A-B0D2-434E-9EEE-3BAD48C7DE44}" destId="{8CD08282-259C-46E9-8FD2-2E29F75B1EBA}" srcOrd="0" destOrd="0" presId="urn:microsoft.com/office/officeart/2005/8/layout/orgChart1"/>
    <dgm:cxn modelId="{54EA9AC7-E61F-4EC5-A7E3-A8C80576065E}" type="presParOf" srcId="{E582DE5A-B0D2-434E-9EEE-3BAD48C7DE44}" destId="{FDDF4C77-3EE8-4873-B2C2-BA78AC637991}" srcOrd="1" destOrd="0" presId="urn:microsoft.com/office/officeart/2005/8/layout/orgChart1"/>
    <dgm:cxn modelId="{8747DDEF-2BBD-4BF8-BD45-DABA635A02DB}" type="presParOf" srcId="{F951A2BF-70E4-4532-8B47-9FEEF1F6D6E6}" destId="{865AC304-421C-4D79-BD43-0A298E40ED8F}" srcOrd="1" destOrd="0" presId="urn:microsoft.com/office/officeart/2005/8/layout/orgChart1"/>
    <dgm:cxn modelId="{94498C85-579D-41B7-B93C-615D8480A594}" type="presParOf" srcId="{865AC304-421C-4D79-BD43-0A298E40ED8F}" destId="{808F2434-AAFC-496A-B82D-E11F9ADE5EAC}" srcOrd="0" destOrd="0" presId="urn:microsoft.com/office/officeart/2005/8/layout/orgChart1"/>
    <dgm:cxn modelId="{CF8D5093-5EAC-43A1-AB38-14784E34A1C2}" type="presParOf" srcId="{865AC304-421C-4D79-BD43-0A298E40ED8F}" destId="{EDAC285C-7419-4810-88D8-7BCC3EEC889B}" srcOrd="1" destOrd="0" presId="urn:microsoft.com/office/officeart/2005/8/layout/orgChart1"/>
    <dgm:cxn modelId="{3C939B35-4C6C-465D-848E-E4A670D8BFFB}" type="presParOf" srcId="{EDAC285C-7419-4810-88D8-7BCC3EEC889B}" destId="{3EA3F8E6-14E3-4013-BA64-0F8D7E5146CD}" srcOrd="0" destOrd="0" presId="urn:microsoft.com/office/officeart/2005/8/layout/orgChart1"/>
    <dgm:cxn modelId="{FCD556EB-1AA0-4BD8-9AFE-8EE832968297}" type="presParOf" srcId="{3EA3F8E6-14E3-4013-BA64-0F8D7E5146CD}" destId="{994FCD7F-B2DE-47F8-930C-D103461398B6}" srcOrd="0" destOrd="0" presId="urn:microsoft.com/office/officeart/2005/8/layout/orgChart1"/>
    <dgm:cxn modelId="{8754A669-AED7-4E8A-97B5-F7C14828CF10}" type="presParOf" srcId="{3EA3F8E6-14E3-4013-BA64-0F8D7E5146CD}" destId="{728BEE3A-C6FC-4000-A2D5-0947BC62497B}" srcOrd="1" destOrd="0" presId="urn:microsoft.com/office/officeart/2005/8/layout/orgChart1"/>
    <dgm:cxn modelId="{B5CECA02-3A64-482A-81D6-AC6C01A07504}" type="presParOf" srcId="{EDAC285C-7419-4810-88D8-7BCC3EEC889B}" destId="{CC7677D1-704A-4E91-B82C-2BA4D22649FE}" srcOrd="1" destOrd="0" presId="urn:microsoft.com/office/officeart/2005/8/layout/orgChart1"/>
    <dgm:cxn modelId="{6E0A824A-B729-4336-B1E8-7A58E07C5C0C}" type="presParOf" srcId="{CC7677D1-704A-4E91-B82C-2BA4D22649FE}" destId="{CF587691-3AD4-4B45-93AE-EB549141C984}" srcOrd="0" destOrd="0" presId="urn:microsoft.com/office/officeart/2005/8/layout/orgChart1"/>
    <dgm:cxn modelId="{D7BAFB1B-EEAC-46C5-BE11-398B197FA878}" type="presParOf" srcId="{CC7677D1-704A-4E91-B82C-2BA4D22649FE}" destId="{909E5E1F-C0DD-40AC-BB88-DAE98B3051B8}" srcOrd="1" destOrd="0" presId="urn:microsoft.com/office/officeart/2005/8/layout/orgChart1"/>
    <dgm:cxn modelId="{AD874ACD-1701-4CF7-B193-93BD88E79AC1}" type="presParOf" srcId="{909E5E1F-C0DD-40AC-BB88-DAE98B3051B8}" destId="{DA70DF89-FB66-4B74-8E68-2E516D657DEE}" srcOrd="0" destOrd="0" presId="urn:microsoft.com/office/officeart/2005/8/layout/orgChart1"/>
    <dgm:cxn modelId="{3451B95F-4645-4FB9-BF4C-24B969EC2AB4}" type="presParOf" srcId="{DA70DF89-FB66-4B74-8E68-2E516D657DEE}" destId="{525B27AE-48B4-418A-BD25-F1A8C00652C8}" srcOrd="0" destOrd="0" presId="urn:microsoft.com/office/officeart/2005/8/layout/orgChart1"/>
    <dgm:cxn modelId="{5E31277F-CA7D-4E76-A498-C22D0187EC56}" type="presParOf" srcId="{DA70DF89-FB66-4B74-8E68-2E516D657DEE}" destId="{FF978EF3-944A-4E73-9496-6C192857C31B}" srcOrd="1" destOrd="0" presId="urn:microsoft.com/office/officeart/2005/8/layout/orgChart1"/>
    <dgm:cxn modelId="{81778EE8-4F49-454C-A0F3-54C89480D719}" type="presParOf" srcId="{909E5E1F-C0DD-40AC-BB88-DAE98B3051B8}" destId="{3DEACD8B-2726-4965-B900-9A60ACAE8079}" srcOrd="1" destOrd="0" presId="urn:microsoft.com/office/officeart/2005/8/layout/orgChart1"/>
    <dgm:cxn modelId="{23DCE6F1-09B8-41C5-8FDE-4E48A5190B6E}" type="presParOf" srcId="{909E5E1F-C0DD-40AC-BB88-DAE98B3051B8}" destId="{24567072-F702-418C-9167-6643CFECF80C}" srcOrd="2" destOrd="0" presId="urn:microsoft.com/office/officeart/2005/8/layout/orgChart1"/>
    <dgm:cxn modelId="{8A02BB20-E8C6-4871-8B26-E7F6A49A33A2}" type="presParOf" srcId="{CC7677D1-704A-4E91-B82C-2BA4D22649FE}" destId="{DFC949D1-8AC7-4581-B8EB-A3BCB918BFAF}" srcOrd="2" destOrd="0" presId="urn:microsoft.com/office/officeart/2005/8/layout/orgChart1"/>
    <dgm:cxn modelId="{15221091-8DFF-4066-80AC-32EF464319CD}" type="presParOf" srcId="{CC7677D1-704A-4E91-B82C-2BA4D22649FE}" destId="{28E2943A-27E5-410D-AD1B-3A4EF039FBC1}" srcOrd="3" destOrd="0" presId="urn:microsoft.com/office/officeart/2005/8/layout/orgChart1"/>
    <dgm:cxn modelId="{544DABCD-544D-4D8D-8B1B-0D0B4CCFE291}" type="presParOf" srcId="{28E2943A-27E5-410D-AD1B-3A4EF039FBC1}" destId="{1EBD1F78-E8C6-41AB-B06C-2AFD16B5A806}" srcOrd="0" destOrd="0" presId="urn:microsoft.com/office/officeart/2005/8/layout/orgChart1"/>
    <dgm:cxn modelId="{F3EA511F-351B-4829-9E92-FD6E35D512ED}" type="presParOf" srcId="{1EBD1F78-E8C6-41AB-B06C-2AFD16B5A806}" destId="{2DDDC968-7110-49AE-83F6-059B56509F36}" srcOrd="0" destOrd="0" presId="urn:microsoft.com/office/officeart/2005/8/layout/orgChart1"/>
    <dgm:cxn modelId="{1444E1E6-2737-490B-9798-A85602FA662A}" type="presParOf" srcId="{1EBD1F78-E8C6-41AB-B06C-2AFD16B5A806}" destId="{30321F24-5103-4DE6-A21A-8A5BAD741570}" srcOrd="1" destOrd="0" presId="urn:microsoft.com/office/officeart/2005/8/layout/orgChart1"/>
    <dgm:cxn modelId="{0BD3E309-71B4-4588-B158-C14DF776CC37}" type="presParOf" srcId="{28E2943A-27E5-410D-AD1B-3A4EF039FBC1}" destId="{DA51E002-136E-444D-840E-77810761225B}" srcOrd="1" destOrd="0" presId="urn:microsoft.com/office/officeart/2005/8/layout/orgChart1"/>
    <dgm:cxn modelId="{8F8D4797-6878-445A-A19A-349E9A8A8E2B}" type="presParOf" srcId="{28E2943A-27E5-410D-AD1B-3A4EF039FBC1}" destId="{4F077E65-454F-49E5-AF03-048C828E15CE}" srcOrd="2" destOrd="0" presId="urn:microsoft.com/office/officeart/2005/8/layout/orgChart1"/>
    <dgm:cxn modelId="{4B68B16C-F674-4203-A3E7-B027B5026CD8}" type="presParOf" srcId="{EDAC285C-7419-4810-88D8-7BCC3EEC889B}" destId="{0391B898-E6B9-42F5-B598-59BC5487B06C}" srcOrd="2" destOrd="0" presId="urn:microsoft.com/office/officeart/2005/8/layout/orgChart1"/>
    <dgm:cxn modelId="{A93E5CE1-AFF1-4C95-BFE7-9FB3083D377D}" type="presParOf" srcId="{F951A2BF-70E4-4532-8B47-9FEEF1F6D6E6}" destId="{95AFF040-8E86-468F-9800-0E31BE151942}" srcOrd="2" destOrd="0" presId="urn:microsoft.com/office/officeart/2005/8/layout/orgChart1"/>
    <dgm:cxn modelId="{E6C378A8-BF4B-469F-A04E-85F425DE5EE9}" type="presParOf" srcId="{95AFF040-8E86-468F-9800-0E31BE151942}" destId="{F185D8E2-5528-44CB-94E6-F4A882B3D57A}" srcOrd="0" destOrd="0" presId="urn:microsoft.com/office/officeart/2005/8/layout/orgChart1"/>
    <dgm:cxn modelId="{EB18E728-E87E-47B7-ACB5-0FEBE40BB1F4}" type="presParOf" srcId="{95AFF040-8E86-468F-9800-0E31BE151942}" destId="{DBA48232-01B6-4297-BFF9-C1EE58A7BF32}" srcOrd="1" destOrd="0" presId="urn:microsoft.com/office/officeart/2005/8/layout/orgChart1"/>
    <dgm:cxn modelId="{7C1077F8-9287-4DAB-A5C6-FE3B208A99F0}" type="presParOf" srcId="{DBA48232-01B6-4297-BFF9-C1EE58A7BF32}" destId="{5FACD4BE-0BBD-4F48-89DD-A9399E81D772}" srcOrd="0" destOrd="0" presId="urn:microsoft.com/office/officeart/2005/8/layout/orgChart1"/>
    <dgm:cxn modelId="{2797B150-3A1C-4DB3-AF2D-97880791B214}" type="presParOf" srcId="{5FACD4BE-0BBD-4F48-89DD-A9399E81D772}" destId="{3ED2C6A1-247F-492F-BC2C-C66730E679D0}" srcOrd="0" destOrd="0" presId="urn:microsoft.com/office/officeart/2005/8/layout/orgChart1"/>
    <dgm:cxn modelId="{85301E1E-9207-4BA2-9F7D-44B4E815A3D4}" type="presParOf" srcId="{5FACD4BE-0BBD-4F48-89DD-A9399E81D772}" destId="{B3D94235-36C2-48DB-8AC4-279BBE0E94DE}" srcOrd="1" destOrd="0" presId="urn:microsoft.com/office/officeart/2005/8/layout/orgChart1"/>
    <dgm:cxn modelId="{7D66C39A-C94B-4195-9675-25E49D0EBC79}" type="presParOf" srcId="{DBA48232-01B6-4297-BFF9-C1EE58A7BF32}" destId="{7AB3BE89-A82B-4535-A3C0-70F53D2C4AB5}" srcOrd="1" destOrd="0" presId="urn:microsoft.com/office/officeart/2005/8/layout/orgChart1"/>
    <dgm:cxn modelId="{00167374-BF7D-4C3A-BD45-10636AF497D9}" type="presParOf" srcId="{DBA48232-01B6-4297-BFF9-C1EE58A7BF32}" destId="{A20B5075-D176-48E8-80B5-9BA4A9BE7A95}" srcOrd="2" destOrd="0" presId="urn:microsoft.com/office/officeart/2005/8/layout/orgChart1"/>
    <dgm:cxn modelId="{98FD16B3-3827-41EC-9497-500D08352F90}" type="presParOf" srcId="{95AFF040-8E86-468F-9800-0E31BE151942}" destId="{BBEC033C-D0A3-4943-AE37-5E35FC72A78B}" srcOrd="2" destOrd="0" presId="urn:microsoft.com/office/officeart/2005/8/layout/orgChart1"/>
    <dgm:cxn modelId="{95766122-D167-4928-A132-7C7FA8E86F48}" type="presParOf" srcId="{95AFF040-8E86-468F-9800-0E31BE151942}" destId="{4B8606D1-3492-449E-9E45-333108268E86}" srcOrd="3" destOrd="0" presId="urn:microsoft.com/office/officeart/2005/8/layout/orgChart1"/>
    <dgm:cxn modelId="{C49AD679-E85A-40B1-8B54-B40AC6B44298}" type="presParOf" srcId="{4B8606D1-3492-449E-9E45-333108268E86}" destId="{EF77DC80-1659-4502-BF2B-1D4EF86BD748}" srcOrd="0" destOrd="0" presId="urn:microsoft.com/office/officeart/2005/8/layout/orgChart1"/>
    <dgm:cxn modelId="{8AF1C7FF-9D50-4C24-9082-A69661772ECF}" type="presParOf" srcId="{EF77DC80-1659-4502-BF2B-1D4EF86BD748}" destId="{41141FAD-6D89-4DB7-9CDE-81CB7AB72EEE}" srcOrd="0" destOrd="0" presId="urn:microsoft.com/office/officeart/2005/8/layout/orgChart1"/>
    <dgm:cxn modelId="{7EC381F4-7BC0-4928-8185-59A735B77D50}" type="presParOf" srcId="{EF77DC80-1659-4502-BF2B-1D4EF86BD748}" destId="{7D82D840-0361-4F9D-B734-5A432B5EA794}" srcOrd="1" destOrd="0" presId="urn:microsoft.com/office/officeart/2005/8/layout/orgChart1"/>
    <dgm:cxn modelId="{DDFE9617-6060-43D2-9C28-F50AEDCB29DC}" type="presParOf" srcId="{4B8606D1-3492-449E-9E45-333108268E86}" destId="{67F3D362-2835-4FCF-83CF-70C55A6E6ABE}" srcOrd="1" destOrd="0" presId="urn:microsoft.com/office/officeart/2005/8/layout/orgChart1"/>
    <dgm:cxn modelId="{0682199D-CC04-4993-8248-93DE08D03800}" type="presParOf" srcId="{4B8606D1-3492-449E-9E45-333108268E86}" destId="{B5D53CA2-5411-448C-92F4-3AE2947B424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16646B1-A7D6-4C41-AF3D-1CF928CD09E7}" type="doc">
      <dgm:prSet loTypeId="urn:microsoft.com/office/officeart/2005/8/layout/orgChart1" loCatId="hierarchy" qsTypeId="urn:microsoft.com/office/officeart/2005/8/quickstyle/simple3" qsCatId="simple" csTypeId="urn:microsoft.com/office/officeart/2005/8/colors/accent3_5" csCatId="accent3" phldr="1"/>
      <dgm:spPr/>
      <dgm:t>
        <a:bodyPr/>
        <a:lstStyle/>
        <a:p>
          <a:endParaRPr lang="en-US"/>
        </a:p>
      </dgm:t>
    </dgm:pt>
    <dgm:pt modelId="{1C293E43-32E9-49E8-89AA-AD911DBB26F2}">
      <dgm:prSet custT="1"/>
      <dgm:spPr/>
      <dgm:t>
        <a:bodyPr/>
        <a:lstStyle/>
        <a:p>
          <a:r>
            <a:rPr lang="en-US" sz="1400" dirty="0" smtClean="0"/>
            <a:t>Business Officer</a:t>
          </a:r>
        </a:p>
        <a:p>
          <a:r>
            <a:rPr lang="en-US" sz="1400" dirty="0" smtClean="0"/>
            <a:t>Sheri Powers</a:t>
          </a:r>
          <a:endParaRPr lang="en-US" sz="1400" dirty="0"/>
        </a:p>
      </dgm:t>
    </dgm:pt>
    <dgm:pt modelId="{C2DBD294-E2D7-45DF-B66B-1B656C39BCFB}" type="parTrans" cxnId="{3E0C277C-10E3-4566-85FE-FAE97B246BC9}">
      <dgm:prSet/>
      <dgm:spPr/>
      <dgm:t>
        <a:bodyPr/>
        <a:lstStyle/>
        <a:p>
          <a:endParaRPr lang="en-US" sz="1000"/>
        </a:p>
      </dgm:t>
    </dgm:pt>
    <dgm:pt modelId="{3D60B1E8-7C44-4594-B205-CE04D0E3D55B}" type="sibTrans" cxnId="{3E0C277C-10E3-4566-85FE-FAE97B246BC9}">
      <dgm:prSet/>
      <dgm:spPr/>
      <dgm:t>
        <a:bodyPr/>
        <a:lstStyle/>
        <a:p>
          <a:endParaRPr lang="en-US" sz="1000"/>
        </a:p>
      </dgm:t>
    </dgm:pt>
    <dgm:pt modelId="{55A3C443-EE98-49CC-92BC-F49A06EA2DF7}">
      <dgm:prSet custT="1"/>
      <dgm:spPr/>
      <dgm:t>
        <a:bodyPr/>
        <a:lstStyle/>
        <a:p>
          <a:r>
            <a:rPr lang="en-US" sz="1200" dirty="0" smtClean="0"/>
            <a:t>HR / Payroll</a:t>
          </a:r>
        </a:p>
        <a:p>
          <a:r>
            <a:rPr lang="en-US" sz="1000" dirty="0" smtClean="0"/>
            <a:t>Nicole Ball</a:t>
          </a:r>
        </a:p>
        <a:p>
          <a:r>
            <a:rPr lang="en-US" sz="1000" dirty="0" smtClean="0"/>
            <a:t>Debbie Ruff</a:t>
          </a:r>
        </a:p>
      </dgm:t>
    </dgm:pt>
    <dgm:pt modelId="{8B156B82-A0A4-4948-BC32-8FEC967764EC}" type="parTrans" cxnId="{02C6A85A-C6CC-4765-9E8B-AB62930A7428}">
      <dgm:prSet/>
      <dgm:spPr/>
      <dgm:t>
        <a:bodyPr/>
        <a:lstStyle/>
        <a:p>
          <a:endParaRPr lang="en-US" sz="1000"/>
        </a:p>
      </dgm:t>
    </dgm:pt>
    <dgm:pt modelId="{01CCB67C-93AA-4BF0-8A56-1A17B9F7996B}" type="sibTrans" cxnId="{02C6A85A-C6CC-4765-9E8B-AB62930A7428}">
      <dgm:prSet/>
      <dgm:spPr/>
      <dgm:t>
        <a:bodyPr/>
        <a:lstStyle/>
        <a:p>
          <a:endParaRPr lang="en-US" sz="1000"/>
        </a:p>
      </dgm:t>
    </dgm:pt>
    <dgm:pt modelId="{058B3857-113A-46CB-A770-FE12D8E7855B}">
      <dgm:prSet custT="1"/>
      <dgm:spPr/>
      <dgm:t>
        <a:bodyPr/>
        <a:lstStyle/>
        <a:p>
          <a:r>
            <a:rPr lang="en-US" sz="1200" dirty="0" smtClean="0"/>
            <a:t>Purchasing</a:t>
          </a:r>
        </a:p>
        <a:p>
          <a:r>
            <a:rPr lang="en-US" sz="1000" dirty="0" smtClean="0"/>
            <a:t>Marcia Hipps</a:t>
          </a:r>
        </a:p>
        <a:p>
          <a:r>
            <a:rPr lang="en-US" sz="1000" dirty="0" smtClean="0"/>
            <a:t>Michelle Robinson</a:t>
          </a:r>
        </a:p>
        <a:p>
          <a:r>
            <a:rPr lang="en-US" sz="1000" dirty="0" smtClean="0"/>
            <a:t>Jana Thompson</a:t>
          </a:r>
        </a:p>
      </dgm:t>
    </dgm:pt>
    <dgm:pt modelId="{D17D4890-621D-4D59-8E41-3663BCDC70E4}" type="parTrans" cxnId="{F3ECEDE3-66EC-47EE-A63B-E9135BE29DAE}">
      <dgm:prSet/>
      <dgm:spPr/>
      <dgm:t>
        <a:bodyPr/>
        <a:lstStyle/>
        <a:p>
          <a:endParaRPr lang="en-US" sz="1000"/>
        </a:p>
      </dgm:t>
    </dgm:pt>
    <dgm:pt modelId="{D789E7EC-EFD6-44A9-AD3C-F5DFB70ABB80}" type="sibTrans" cxnId="{F3ECEDE3-66EC-47EE-A63B-E9135BE29DAE}">
      <dgm:prSet/>
      <dgm:spPr/>
      <dgm:t>
        <a:bodyPr/>
        <a:lstStyle/>
        <a:p>
          <a:endParaRPr lang="en-US" sz="1000"/>
        </a:p>
      </dgm:t>
    </dgm:pt>
    <dgm:pt modelId="{FBFDE7DD-964F-4A3D-9A3B-4B83CED21A59}">
      <dgm:prSet custT="1"/>
      <dgm:spPr/>
      <dgm:t>
        <a:bodyPr/>
        <a:lstStyle/>
        <a:p>
          <a:r>
            <a:rPr lang="en-US" sz="1600" dirty="0" smtClean="0"/>
            <a:t>Sheriff</a:t>
          </a:r>
        </a:p>
        <a:p>
          <a:r>
            <a:rPr lang="en-US" sz="1600" dirty="0" smtClean="0"/>
            <a:t>Quentin Miller</a:t>
          </a:r>
          <a:endParaRPr lang="en-US" sz="1600" dirty="0"/>
        </a:p>
      </dgm:t>
    </dgm:pt>
    <dgm:pt modelId="{6E2ED6FA-6F74-499B-B038-7C3E0D4C11D9}" type="parTrans" cxnId="{0EAF2F9B-D748-4899-98C6-15462C7AAEB4}">
      <dgm:prSet/>
      <dgm:spPr/>
      <dgm:t>
        <a:bodyPr/>
        <a:lstStyle/>
        <a:p>
          <a:endParaRPr lang="en-US"/>
        </a:p>
      </dgm:t>
    </dgm:pt>
    <dgm:pt modelId="{3B2A1BD6-A271-4E9D-AD86-C676BC905EFD}" type="sibTrans" cxnId="{0EAF2F9B-D748-4899-98C6-15462C7AAEB4}">
      <dgm:prSet/>
      <dgm:spPr/>
      <dgm:t>
        <a:bodyPr/>
        <a:lstStyle/>
        <a:p>
          <a:endParaRPr lang="en-US"/>
        </a:p>
      </dgm:t>
    </dgm:pt>
    <dgm:pt modelId="{356DE7B1-4A07-4A20-BF64-3D194E40C19F}" type="pres">
      <dgm:prSet presAssocID="{416646B1-A7D6-4C41-AF3D-1CF928CD09E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951A2BF-70E4-4532-8B47-9FEEF1F6D6E6}" type="pres">
      <dgm:prSet presAssocID="{FBFDE7DD-964F-4A3D-9A3B-4B83CED21A59}" presName="hierRoot1" presStyleCnt="0">
        <dgm:presLayoutVars>
          <dgm:hierBranch val="init"/>
        </dgm:presLayoutVars>
      </dgm:prSet>
      <dgm:spPr/>
    </dgm:pt>
    <dgm:pt modelId="{E582DE5A-B0D2-434E-9EEE-3BAD48C7DE44}" type="pres">
      <dgm:prSet presAssocID="{FBFDE7DD-964F-4A3D-9A3B-4B83CED21A59}" presName="rootComposite1" presStyleCnt="0"/>
      <dgm:spPr/>
    </dgm:pt>
    <dgm:pt modelId="{8CD08282-259C-46E9-8FD2-2E29F75B1EBA}" type="pres">
      <dgm:prSet presAssocID="{FBFDE7DD-964F-4A3D-9A3B-4B83CED21A59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DDF4C77-3EE8-4873-B2C2-BA78AC637991}" type="pres">
      <dgm:prSet presAssocID="{FBFDE7DD-964F-4A3D-9A3B-4B83CED21A59}" presName="rootConnector1" presStyleLbl="node1" presStyleIdx="0" presStyleCnt="0"/>
      <dgm:spPr/>
      <dgm:t>
        <a:bodyPr/>
        <a:lstStyle/>
        <a:p>
          <a:endParaRPr lang="en-US"/>
        </a:p>
      </dgm:t>
    </dgm:pt>
    <dgm:pt modelId="{865AC304-421C-4D79-BD43-0A298E40ED8F}" type="pres">
      <dgm:prSet presAssocID="{FBFDE7DD-964F-4A3D-9A3B-4B83CED21A59}" presName="hierChild2" presStyleCnt="0"/>
      <dgm:spPr/>
    </dgm:pt>
    <dgm:pt modelId="{808F2434-AAFC-496A-B82D-E11F9ADE5EAC}" type="pres">
      <dgm:prSet presAssocID="{C2DBD294-E2D7-45DF-B66B-1B656C39BCFB}" presName="Name37" presStyleLbl="parChTrans1D2" presStyleIdx="0" presStyleCnt="1"/>
      <dgm:spPr/>
      <dgm:t>
        <a:bodyPr/>
        <a:lstStyle/>
        <a:p>
          <a:endParaRPr lang="en-US"/>
        </a:p>
      </dgm:t>
    </dgm:pt>
    <dgm:pt modelId="{EDAC285C-7419-4810-88D8-7BCC3EEC889B}" type="pres">
      <dgm:prSet presAssocID="{1C293E43-32E9-49E8-89AA-AD911DBB26F2}" presName="hierRoot2" presStyleCnt="0">
        <dgm:presLayoutVars>
          <dgm:hierBranch/>
        </dgm:presLayoutVars>
      </dgm:prSet>
      <dgm:spPr/>
    </dgm:pt>
    <dgm:pt modelId="{3EA3F8E6-14E3-4013-BA64-0F8D7E5146CD}" type="pres">
      <dgm:prSet presAssocID="{1C293E43-32E9-49E8-89AA-AD911DBB26F2}" presName="rootComposite" presStyleCnt="0"/>
      <dgm:spPr/>
    </dgm:pt>
    <dgm:pt modelId="{994FCD7F-B2DE-47F8-930C-D103461398B6}" type="pres">
      <dgm:prSet presAssocID="{1C293E43-32E9-49E8-89AA-AD911DBB26F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28BEE3A-C6FC-4000-A2D5-0947BC62497B}" type="pres">
      <dgm:prSet presAssocID="{1C293E43-32E9-49E8-89AA-AD911DBB26F2}" presName="rootConnector" presStyleLbl="node2" presStyleIdx="0" presStyleCnt="1"/>
      <dgm:spPr/>
      <dgm:t>
        <a:bodyPr/>
        <a:lstStyle/>
        <a:p>
          <a:endParaRPr lang="en-US"/>
        </a:p>
      </dgm:t>
    </dgm:pt>
    <dgm:pt modelId="{CC7677D1-704A-4E91-B82C-2BA4D22649FE}" type="pres">
      <dgm:prSet presAssocID="{1C293E43-32E9-49E8-89AA-AD911DBB26F2}" presName="hierChild4" presStyleCnt="0"/>
      <dgm:spPr/>
    </dgm:pt>
    <dgm:pt modelId="{CF587691-3AD4-4B45-93AE-EB549141C984}" type="pres">
      <dgm:prSet presAssocID="{8B156B82-A0A4-4948-BC32-8FEC967764EC}" presName="Name35" presStyleLbl="parChTrans1D3" presStyleIdx="0" presStyleCnt="2"/>
      <dgm:spPr/>
      <dgm:t>
        <a:bodyPr/>
        <a:lstStyle/>
        <a:p>
          <a:endParaRPr lang="en-US"/>
        </a:p>
      </dgm:t>
    </dgm:pt>
    <dgm:pt modelId="{909E5E1F-C0DD-40AC-BB88-DAE98B3051B8}" type="pres">
      <dgm:prSet presAssocID="{55A3C443-EE98-49CC-92BC-F49A06EA2DF7}" presName="hierRoot2" presStyleCnt="0">
        <dgm:presLayoutVars>
          <dgm:hierBranch val="hang"/>
        </dgm:presLayoutVars>
      </dgm:prSet>
      <dgm:spPr/>
      <dgm:t>
        <a:bodyPr/>
        <a:lstStyle/>
        <a:p>
          <a:endParaRPr lang="en-US"/>
        </a:p>
      </dgm:t>
    </dgm:pt>
    <dgm:pt modelId="{DA70DF89-FB66-4B74-8E68-2E516D657DEE}" type="pres">
      <dgm:prSet presAssocID="{55A3C443-EE98-49CC-92BC-F49A06EA2DF7}" presName="rootComposite" presStyleCnt="0"/>
      <dgm:spPr/>
      <dgm:t>
        <a:bodyPr/>
        <a:lstStyle/>
        <a:p>
          <a:endParaRPr lang="en-US"/>
        </a:p>
      </dgm:t>
    </dgm:pt>
    <dgm:pt modelId="{525B27AE-48B4-418A-BD25-F1A8C00652C8}" type="pres">
      <dgm:prSet presAssocID="{55A3C443-EE98-49CC-92BC-F49A06EA2DF7}" presName="rootText" presStyleLbl="node3" presStyleIdx="0" presStyleCnt="2" custScaleY="9512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978EF3-944A-4E73-9496-6C192857C31B}" type="pres">
      <dgm:prSet presAssocID="{55A3C443-EE98-49CC-92BC-F49A06EA2DF7}" presName="rootConnector" presStyleLbl="node3" presStyleIdx="0" presStyleCnt="2"/>
      <dgm:spPr/>
      <dgm:t>
        <a:bodyPr/>
        <a:lstStyle/>
        <a:p>
          <a:endParaRPr lang="en-US"/>
        </a:p>
      </dgm:t>
    </dgm:pt>
    <dgm:pt modelId="{3DEACD8B-2726-4965-B900-9A60ACAE8079}" type="pres">
      <dgm:prSet presAssocID="{55A3C443-EE98-49CC-92BC-F49A06EA2DF7}" presName="hierChild4" presStyleCnt="0"/>
      <dgm:spPr/>
      <dgm:t>
        <a:bodyPr/>
        <a:lstStyle/>
        <a:p>
          <a:endParaRPr lang="en-US"/>
        </a:p>
      </dgm:t>
    </dgm:pt>
    <dgm:pt modelId="{24567072-F702-418C-9167-6643CFECF80C}" type="pres">
      <dgm:prSet presAssocID="{55A3C443-EE98-49CC-92BC-F49A06EA2DF7}" presName="hierChild5" presStyleCnt="0"/>
      <dgm:spPr/>
      <dgm:t>
        <a:bodyPr/>
        <a:lstStyle/>
        <a:p>
          <a:endParaRPr lang="en-US"/>
        </a:p>
      </dgm:t>
    </dgm:pt>
    <dgm:pt modelId="{A69F3AE9-9198-4416-8DFA-97DC20E1B558}" type="pres">
      <dgm:prSet presAssocID="{D17D4890-621D-4D59-8E41-3663BCDC70E4}" presName="Name35" presStyleLbl="parChTrans1D3" presStyleIdx="1" presStyleCnt="2"/>
      <dgm:spPr/>
      <dgm:t>
        <a:bodyPr/>
        <a:lstStyle/>
        <a:p>
          <a:endParaRPr lang="en-US"/>
        </a:p>
      </dgm:t>
    </dgm:pt>
    <dgm:pt modelId="{6DD180D1-7717-491E-BAD1-0AA07304EDBD}" type="pres">
      <dgm:prSet presAssocID="{058B3857-113A-46CB-A770-FE12D8E7855B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E1DD912C-70F9-4226-9E3F-AFDE9AE3E866}" type="pres">
      <dgm:prSet presAssocID="{058B3857-113A-46CB-A770-FE12D8E7855B}" presName="rootComposite" presStyleCnt="0"/>
      <dgm:spPr/>
      <dgm:t>
        <a:bodyPr/>
        <a:lstStyle/>
        <a:p>
          <a:endParaRPr lang="en-US"/>
        </a:p>
      </dgm:t>
    </dgm:pt>
    <dgm:pt modelId="{A3CC0616-2747-4ED7-8277-61EBBB78B756}" type="pres">
      <dgm:prSet presAssocID="{058B3857-113A-46CB-A770-FE12D8E7855B}" presName="rootText" presStyleLbl="node3" presStyleIdx="1" presStyleCnt="2" custScaleY="9630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B636067-A649-4E2E-98CF-75A6B4D3E9CC}" type="pres">
      <dgm:prSet presAssocID="{058B3857-113A-46CB-A770-FE12D8E7855B}" presName="rootConnector" presStyleLbl="node3" presStyleIdx="1" presStyleCnt="2"/>
      <dgm:spPr/>
      <dgm:t>
        <a:bodyPr/>
        <a:lstStyle/>
        <a:p>
          <a:endParaRPr lang="en-US"/>
        </a:p>
      </dgm:t>
    </dgm:pt>
    <dgm:pt modelId="{5BB9B480-5F30-4FF3-9F23-E5DFF70C1501}" type="pres">
      <dgm:prSet presAssocID="{058B3857-113A-46CB-A770-FE12D8E7855B}" presName="hierChild4" presStyleCnt="0"/>
      <dgm:spPr/>
      <dgm:t>
        <a:bodyPr/>
        <a:lstStyle/>
        <a:p>
          <a:endParaRPr lang="en-US"/>
        </a:p>
      </dgm:t>
    </dgm:pt>
    <dgm:pt modelId="{FE66E47C-4BC1-4494-8BCD-825BB0C404F4}" type="pres">
      <dgm:prSet presAssocID="{058B3857-113A-46CB-A770-FE12D8E7855B}" presName="hierChild5" presStyleCnt="0"/>
      <dgm:spPr/>
      <dgm:t>
        <a:bodyPr/>
        <a:lstStyle/>
        <a:p>
          <a:endParaRPr lang="en-US"/>
        </a:p>
      </dgm:t>
    </dgm:pt>
    <dgm:pt modelId="{0391B898-E6B9-42F5-B598-59BC5487B06C}" type="pres">
      <dgm:prSet presAssocID="{1C293E43-32E9-49E8-89AA-AD911DBB26F2}" presName="hierChild5" presStyleCnt="0"/>
      <dgm:spPr/>
    </dgm:pt>
    <dgm:pt modelId="{95AFF040-8E86-468F-9800-0E31BE151942}" type="pres">
      <dgm:prSet presAssocID="{FBFDE7DD-964F-4A3D-9A3B-4B83CED21A59}" presName="hierChild3" presStyleCnt="0"/>
      <dgm:spPr/>
    </dgm:pt>
  </dgm:ptLst>
  <dgm:cxnLst>
    <dgm:cxn modelId="{F3ECEDE3-66EC-47EE-A63B-E9135BE29DAE}" srcId="{1C293E43-32E9-49E8-89AA-AD911DBB26F2}" destId="{058B3857-113A-46CB-A770-FE12D8E7855B}" srcOrd="1" destOrd="0" parTransId="{D17D4890-621D-4D59-8E41-3663BCDC70E4}" sibTransId="{D789E7EC-EFD6-44A9-AD3C-F5DFB70ABB80}"/>
    <dgm:cxn modelId="{725CF1A9-BF3C-4DDA-B160-27E2BDF2417C}" type="presOf" srcId="{55A3C443-EE98-49CC-92BC-F49A06EA2DF7}" destId="{525B27AE-48B4-418A-BD25-F1A8C00652C8}" srcOrd="0" destOrd="0" presId="urn:microsoft.com/office/officeart/2005/8/layout/orgChart1"/>
    <dgm:cxn modelId="{388DA960-F0CB-4103-9DCA-CB1E685B87E5}" type="presOf" srcId="{1C293E43-32E9-49E8-89AA-AD911DBB26F2}" destId="{994FCD7F-B2DE-47F8-930C-D103461398B6}" srcOrd="0" destOrd="0" presId="urn:microsoft.com/office/officeart/2005/8/layout/orgChart1"/>
    <dgm:cxn modelId="{0EAF2F9B-D748-4899-98C6-15462C7AAEB4}" srcId="{416646B1-A7D6-4C41-AF3D-1CF928CD09E7}" destId="{FBFDE7DD-964F-4A3D-9A3B-4B83CED21A59}" srcOrd="0" destOrd="0" parTransId="{6E2ED6FA-6F74-499B-B038-7C3E0D4C11D9}" sibTransId="{3B2A1BD6-A271-4E9D-AD86-C676BC905EFD}"/>
    <dgm:cxn modelId="{74C61BF1-01FE-4C91-99E0-EE8E9E935B6C}" type="presOf" srcId="{8B156B82-A0A4-4948-BC32-8FEC967764EC}" destId="{CF587691-3AD4-4B45-93AE-EB549141C984}" srcOrd="0" destOrd="0" presId="urn:microsoft.com/office/officeart/2005/8/layout/orgChart1"/>
    <dgm:cxn modelId="{02C6A85A-C6CC-4765-9E8B-AB62930A7428}" srcId="{1C293E43-32E9-49E8-89AA-AD911DBB26F2}" destId="{55A3C443-EE98-49CC-92BC-F49A06EA2DF7}" srcOrd="0" destOrd="0" parTransId="{8B156B82-A0A4-4948-BC32-8FEC967764EC}" sibTransId="{01CCB67C-93AA-4BF0-8A56-1A17B9F7996B}"/>
    <dgm:cxn modelId="{AB4B8465-1C0C-44E9-84DB-0C17B7C6E1ED}" type="presOf" srcId="{058B3857-113A-46CB-A770-FE12D8E7855B}" destId="{A3CC0616-2747-4ED7-8277-61EBBB78B756}" srcOrd="0" destOrd="0" presId="urn:microsoft.com/office/officeart/2005/8/layout/orgChart1"/>
    <dgm:cxn modelId="{F3E51B43-DA5D-4B52-9788-A06D9D7071A7}" type="presOf" srcId="{FBFDE7DD-964F-4A3D-9A3B-4B83CED21A59}" destId="{FDDF4C77-3EE8-4873-B2C2-BA78AC637991}" srcOrd="1" destOrd="0" presId="urn:microsoft.com/office/officeart/2005/8/layout/orgChart1"/>
    <dgm:cxn modelId="{76275CAD-73FC-4577-85B8-A03AAC8C1627}" type="presOf" srcId="{C2DBD294-E2D7-45DF-B66B-1B656C39BCFB}" destId="{808F2434-AAFC-496A-B82D-E11F9ADE5EAC}" srcOrd="0" destOrd="0" presId="urn:microsoft.com/office/officeart/2005/8/layout/orgChart1"/>
    <dgm:cxn modelId="{0A9BE772-EFC1-4731-B922-12413717F99E}" type="presOf" srcId="{FBFDE7DD-964F-4A3D-9A3B-4B83CED21A59}" destId="{8CD08282-259C-46E9-8FD2-2E29F75B1EBA}" srcOrd="0" destOrd="0" presId="urn:microsoft.com/office/officeart/2005/8/layout/orgChart1"/>
    <dgm:cxn modelId="{2FE5AC53-3CD4-46A2-A847-938474D2D404}" type="presOf" srcId="{D17D4890-621D-4D59-8E41-3663BCDC70E4}" destId="{A69F3AE9-9198-4416-8DFA-97DC20E1B558}" srcOrd="0" destOrd="0" presId="urn:microsoft.com/office/officeart/2005/8/layout/orgChart1"/>
    <dgm:cxn modelId="{8904DFD8-28F4-4BEF-AB8C-85F226BD1E88}" type="presOf" srcId="{058B3857-113A-46CB-A770-FE12D8E7855B}" destId="{5B636067-A649-4E2E-98CF-75A6B4D3E9CC}" srcOrd="1" destOrd="0" presId="urn:microsoft.com/office/officeart/2005/8/layout/orgChart1"/>
    <dgm:cxn modelId="{3E0C277C-10E3-4566-85FE-FAE97B246BC9}" srcId="{FBFDE7DD-964F-4A3D-9A3B-4B83CED21A59}" destId="{1C293E43-32E9-49E8-89AA-AD911DBB26F2}" srcOrd="0" destOrd="0" parTransId="{C2DBD294-E2D7-45DF-B66B-1B656C39BCFB}" sibTransId="{3D60B1E8-7C44-4594-B205-CE04D0E3D55B}"/>
    <dgm:cxn modelId="{F9436C52-C94A-4CD6-98CB-CCA50D78C014}" type="presOf" srcId="{416646B1-A7D6-4C41-AF3D-1CF928CD09E7}" destId="{356DE7B1-4A07-4A20-BF64-3D194E40C19F}" srcOrd="0" destOrd="0" presId="urn:microsoft.com/office/officeart/2005/8/layout/orgChart1"/>
    <dgm:cxn modelId="{15B9D9F1-93CF-49A7-852B-D14ABBB02698}" type="presOf" srcId="{55A3C443-EE98-49CC-92BC-F49A06EA2DF7}" destId="{FF978EF3-944A-4E73-9496-6C192857C31B}" srcOrd="1" destOrd="0" presId="urn:microsoft.com/office/officeart/2005/8/layout/orgChart1"/>
    <dgm:cxn modelId="{CF1E48D7-A5ED-4C81-AD4B-2F93AF9E5EE3}" type="presOf" srcId="{1C293E43-32E9-49E8-89AA-AD911DBB26F2}" destId="{728BEE3A-C6FC-4000-A2D5-0947BC62497B}" srcOrd="1" destOrd="0" presId="urn:microsoft.com/office/officeart/2005/8/layout/orgChart1"/>
    <dgm:cxn modelId="{9E5D2D4B-8E9E-4F2A-99A0-1F7946319AB7}" type="presParOf" srcId="{356DE7B1-4A07-4A20-BF64-3D194E40C19F}" destId="{F951A2BF-70E4-4532-8B47-9FEEF1F6D6E6}" srcOrd="0" destOrd="0" presId="urn:microsoft.com/office/officeart/2005/8/layout/orgChart1"/>
    <dgm:cxn modelId="{F24D2D17-979E-4E37-96C4-F7097CD9F707}" type="presParOf" srcId="{F951A2BF-70E4-4532-8B47-9FEEF1F6D6E6}" destId="{E582DE5A-B0D2-434E-9EEE-3BAD48C7DE44}" srcOrd="0" destOrd="0" presId="urn:microsoft.com/office/officeart/2005/8/layout/orgChart1"/>
    <dgm:cxn modelId="{0862A771-EFF8-48B1-85C8-9E9FBDB7A0CC}" type="presParOf" srcId="{E582DE5A-B0D2-434E-9EEE-3BAD48C7DE44}" destId="{8CD08282-259C-46E9-8FD2-2E29F75B1EBA}" srcOrd="0" destOrd="0" presId="urn:microsoft.com/office/officeart/2005/8/layout/orgChart1"/>
    <dgm:cxn modelId="{B94D600E-65D4-4293-B456-7D4C73824EF8}" type="presParOf" srcId="{E582DE5A-B0D2-434E-9EEE-3BAD48C7DE44}" destId="{FDDF4C77-3EE8-4873-B2C2-BA78AC637991}" srcOrd="1" destOrd="0" presId="urn:microsoft.com/office/officeart/2005/8/layout/orgChart1"/>
    <dgm:cxn modelId="{D229619C-4993-4ACA-B57A-A89C7F31F401}" type="presParOf" srcId="{F951A2BF-70E4-4532-8B47-9FEEF1F6D6E6}" destId="{865AC304-421C-4D79-BD43-0A298E40ED8F}" srcOrd="1" destOrd="0" presId="urn:microsoft.com/office/officeart/2005/8/layout/orgChart1"/>
    <dgm:cxn modelId="{663EA696-0902-49C6-9A40-350A6A130A08}" type="presParOf" srcId="{865AC304-421C-4D79-BD43-0A298E40ED8F}" destId="{808F2434-AAFC-496A-B82D-E11F9ADE5EAC}" srcOrd="0" destOrd="0" presId="urn:microsoft.com/office/officeart/2005/8/layout/orgChart1"/>
    <dgm:cxn modelId="{3E7B52F5-BF66-4B48-8674-76504CE64439}" type="presParOf" srcId="{865AC304-421C-4D79-BD43-0A298E40ED8F}" destId="{EDAC285C-7419-4810-88D8-7BCC3EEC889B}" srcOrd="1" destOrd="0" presId="urn:microsoft.com/office/officeart/2005/8/layout/orgChart1"/>
    <dgm:cxn modelId="{15E6B2DA-1B6B-4301-AF4E-40B6514A3D9A}" type="presParOf" srcId="{EDAC285C-7419-4810-88D8-7BCC3EEC889B}" destId="{3EA3F8E6-14E3-4013-BA64-0F8D7E5146CD}" srcOrd="0" destOrd="0" presId="urn:microsoft.com/office/officeart/2005/8/layout/orgChart1"/>
    <dgm:cxn modelId="{D61EBD7C-DF11-43A1-BEA6-6339AD05C738}" type="presParOf" srcId="{3EA3F8E6-14E3-4013-BA64-0F8D7E5146CD}" destId="{994FCD7F-B2DE-47F8-930C-D103461398B6}" srcOrd="0" destOrd="0" presId="urn:microsoft.com/office/officeart/2005/8/layout/orgChart1"/>
    <dgm:cxn modelId="{5B3874B6-5A6B-4051-A592-BF690FFCF251}" type="presParOf" srcId="{3EA3F8E6-14E3-4013-BA64-0F8D7E5146CD}" destId="{728BEE3A-C6FC-4000-A2D5-0947BC62497B}" srcOrd="1" destOrd="0" presId="urn:microsoft.com/office/officeart/2005/8/layout/orgChart1"/>
    <dgm:cxn modelId="{86D3F0B9-C9B6-426A-8E7B-E27C29B3B29B}" type="presParOf" srcId="{EDAC285C-7419-4810-88D8-7BCC3EEC889B}" destId="{CC7677D1-704A-4E91-B82C-2BA4D22649FE}" srcOrd="1" destOrd="0" presId="urn:microsoft.com/office/officeart/2005/8/layout/orgChart1"/>
    <dgm:cxn modelId="{43B9836E-B7BA-4E3B-9EBB-189981E755E6}" type="presParOf" srcId="{CC7677D1-704A-4E91-B82C-2BA4D22649FE}" destId="{CF587691-3AD4-4B45-93AE-EB549141C984}" srcOrd="0" destOrd="0" presId="urn:microsoft.com/office/officeart/2005/8/layout/orgChart1"/>
    <dgm:cxn modelId="{BFDE1651-31C8-40F9-977A-A4FD7712D60B}" type="presParOf" srcId="{CC7677D1-704A-4E91-B82C-2BA4D22649FE}" destId="{909E5E1F-C0DD-40AC-BB88-DAE98B3051B8}" srcOrd="1" destOrd="0" presId="urn:microsoft.com/office/officeart/2005/8/layout/orgChart1"/>
    <dgm:cxn modelId="{2701E018-62A2-46F2-959F-3BE465D37570}" type="presParOf" srcId="{909E5E1F-C0DD-40AC-BB88-DAE98B3051B8}" destId="{DA70DF89-FB66-4B74-8E68-2E516D657DEE}" srcOrd="0" destOrd="0" presId="urn:microsoft.com/office/officeart/2005/8/layout/orgChart1"/>
    <dgm:cxn modelId="{AE1C5720-9107-4E65-A39B-225F3F56BFBF}" type="presParOf" srcId="{DA70DF89-FB66-4B74-8E68-2E516D657DEE}" destId="{525B27AE-48B4-418A-BD25-F1A8C00652C8}" srcOrd="0" destOrd="0" presId="urn:microsoft.com/office/officeart/2005/8/layout/orgChart1"/>
    <dgm:cxn modelId="{D6646E70-5282-4CB8-958B-F5254FF1B317}" type="presParOf" srcId="{DA70DF89-FB66-4B74-8E68-2E516D657DEE}" destId="{FF978EF3-944A-4E73-9496-6C192857C31B}" srcOrd="1" destOrd="0" presId="urn:microsoft.com/office/officeart/2005/8/layout/orgChart1"/>
    <dgm:cxn modelId="{C5B77623-C03B-40AB-BA5F-B943179A2ADC}" type="presParOf" srcId="{909E5E1F-C0DD-40AC-BB88-DAE98B3051B8}" destId="{3DEACD8B-2726-4965-B900-9A60ACAE8079}" srcOrd="1" destOrd="0" presId="urn:microsoft.com/office/officeart/2005/8/layout/orgChart1"/>
    <dgm:cxn modelId="{FBDD00E0-2481-43A9-A704-0952B22785B6}" type="presParOf" srcId="{909E5E1F-C0DD-40AC-BB88-DAE98B3051B8}" destId="{24567072-F702-418C-9167-6643CFECF80C}" srcOrd="2" destOrd="0" presId="urn:microsoft.com/office/officeart/2005/8/layout/orgChart1"/>
    <dgm:cxn modelId="{FFF9D13D-FE7D-47A9-A0EE-98028FBC6993}" type="presParOf" srcId="{CC7677D1-704A-4E91-B82C-2BA4D22649FE}" destId="{A69F3AE9-9198-4416-8DFA-97DC20E1B558}" srcOrd="2" destOrd="0" presId="urn:microsoft.com/office/officeart/2005/8/layout/orgChart1"/>
    <dgm:cxn modelId="{494095F7-E0AD-4AFB-851D-189A58F43BCF}" type="presParOf" srcId="{CC7677D1-704A-4E91-B82C-2BA4D22649FE}" destId="{6DD180D1-7717-491E-BAD1-0AA07304EDBD}" srcOrd="3" destOrd="0" presId="urn:microsoft.com/office/officeart/2005/8/layout/orgChart1"/>
    <dgm:cxn modelId="{A490120D-05FF-487B-9A66-AEDF822E6C89}" type="presParOf" srcId="{6DD180D1-7717-491E-BAD1-0AA07304EDBD}" destId="{E1DD912C-70F9-4226-9E3F-AFDE9AE3E866}" srcOrd="0" destOrd="0" presId="urn:microsoft.com/office/officeart/2005/8/layout/orgChart1"/>
    <dgm:cxn modelId="{E1D0FF35-F74F-4F42-97ED-C16273475840}" type="presParOf" srcId="{E1DD912C-70F9-4226-9E3F-AFDE9AE3E866}" destId="{A3CC0616-2747-4ED7-8277-61EBBB78B756}" srcOrd="0" destOrd="0" presId="urn:microsoft.com/office/officeart/2005/8/layout/orgChart1"/>
    <dgm:cxn modelId="{1F7A913E-2F95-4893-8073-DD04E4B105F2}" type="presParOf" srcId="{E1DD912C-70F9-4226-9E3F-AFDE9AE3E866}" destId="{5B636067-A649-4E2E-98CF-75A6B4D3E9CC}" srcOrd="1" destOrd="0" presId="urn:microsoft.com/office/officeart/2005/8/layout/orgChart1"/>
    <dgm:cxn modelId="{9E9683BC-236F-4E41-82A7-8B61FA7057D7}" type="presParOf" srcId="{6DD180D1-7717-491E-BAD1-0AA07304EDBD}" destId="{5BB9B480-5F30-4FF3-9F23-E5DFF70C1501}" srcOrd="1" destOrd="0" presId="urn:microsoft.com/office/officeart/2005/8/layout/orgChart1"/>
    <dgm:cxn modelId="{BEDA342B-26E8-4E0E-AD32-01485F58D3C2}" type="presParOf" srcId="{6DD180D1-7717-491E-BAD1-0AA07304EDBD}" destId="{FE66E47C-4BC1-4494-8BCD-825BB0C404F4}" srcOrd="2" destOrd="0" presId="urn:microsoft.com/office/officeart/2005/8/layout/orgChart1"/>
    <dgm:cxn modelId="{5DFE71C0-81DA-4072-AB42-1E6368E32974}" type="presParOf" srcId="{EDAC285C-7419-4810-88D8-7BCC3EEC889B}" destId="{0391B898-E6B9-42F5-B598-59BC5487B06C}" srcOrd="2" destOrd="0" presId="urn:microsoft.com/office/officeart/2005/8/layout/orgChart1"/>
    <dgm:cxn modelId="{FC29AA0B-A7EA-4B7E-8D46-06CEBDC2F1FE}" type="presParOf" srcId="{F951A2BF-70E4-4532-8B47-9FEEF1F6D6E6}" destId="{95AFF040-8E86-468F-9800-0E31BE15194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885F07-46DE-42AF-8128-7BC32FFCA032}">
      <dsp:nvSpPr>
        <dsp:cNvPr id="0" name=""/>
        <dsp:cNvSpPr/>
      </dsp:nvSpPr>
      <dsp:spPr>
        <a:xfrm>
          <a:off x="3636598" y="717354"/>
          <a:ext cx="1641648" cy="3066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6670"/>
              </a:lnTo>
              <a:lnTo>
                <a:pt x="1641648" y="306670"/>
              </a:lnTo>
            </a:path>
          </a:pathLst>
        </a:custGeom>
        <a:noFill/>
        <a:ln w="254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FC835E-799C-4ED8-83CD-EA2151C20BC9}">
      <dsp:nvSpPr>
        <dsp:cNvPr id="0" name=""/>
        <dsp:cNvSpPr/>
      </dsp:nvSpPr>
      <dsp:spPr>
        <a:xfrm>
          <a:off x="3636598" y="717354"/>
          <a:ext cx="495524" cy="10457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5734"/>
              </a:lnTo>
              <a:lnTo>
                <a:pt x="495524" y="1045734"/>
              </a:lnTo>
            </a:path>
          </a:pathLst>
        </a:custGeom>
        <a:noFill/>
        <a:ln w="254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2BE27C-AA7D-44A1-8CDC-C50B989AAF34}">
      <dsp:nvSpPr>
        <dsp:cNvPr id="0" name=""/>
        <dsp:cNvSpPr/>
      </dsp:nvSpPr>
      <dsp:spPr>
        <a:xfrm>
          <a:off x="1507997" y="2047670"/>
          <a:ext cx="1071813" cy="232764"/>
        </a:xfrm>
        <a:custGeom>
          <a:avLst/>
          <a:gdLst/>
          <a:ahLst/>
          <a:cxnLst/>
          <a:rect l="0" t="0" r="0" b="0"/>
          <a:pathLst>
            <a:path>
              <a:moveTo>
                <a:pt x="1071813" y="0"/>
              </a:moveTo>
              <a:lnTo>
                <a:pt x="1071813" y="232764"/>
              </a:lnTo>
              <a:lnTo>
                <a:pt x="0" y="232764"/>
              </a:lnTo>
            </a:path>
          </a:pathLst>
        </a:custGeom>
        <a:noFill/>
        <a:ln w="254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EA962E-0BF7-46C7-A480-739E201412DA}">
      <dsp:nvSpPr>
        <dsp:cNvPr id="0" name=""/>
        <dsp:cNvSpPr/>
      </dsp:nvSpPr>
      <dsp:spPr>
        <a:xfrm>
          <a:off x="3502675" y="717354"/>
          <a:ext cx="91440" cy="1045734"/>
        </a:xfrm>
        <a:custGeom>
          <a:avLst/>
          <a:gdLst/>
          <a:ahLst/>
          <a:cxnLst/>
          <a:rect l="0" t="0" r="0" b="0"/>
          <a:pathLst>
            <a:path>
              <a:moveTo>
                <a:pt x="133923" y="0"/>
              </a:moveTo>
              <a:lnTo>
                <a:pt x="133923" y="1045734"/>
              </a:lnTo>
              <a:lnTo>
                <a:pt x="45720" y="1045734"/>
              </a:lnTo>
            </a:path>
          </a:pathLst>
        </a:custGeom>
        <a:noFill/>
        <a:ln w="254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D1EBE9-A18F-4835-ADC4-0CAD85B47919}">
      <dsp:nvSpPr>
        <dsp:cNvPr id="0" name=""/>
        <dsp:cNvSpPr/>
      </dsp:nvSpPr>
      <dsp:spPr>
        <a:xfrm>
          <a:off x="2270072" y="717354"/>
          <a:ext cx="1366526" cy="306670"/>
        </a:xfrm>
        <a:custGeom>
          <a:avLst/>
          <a:gdLst/>
          <a:ahLst/>
          <a:cxnLst/>
          <a:rect l="0" t="0" r="0" b="0"/>
          <a:pathLst>
            <a:path>
              <a:moveTo>
                <a:pt x="1366526" y="0"/>
              </a:moveTo>
              <a:lnTo>
                <a:pt x="1366526" y="306670"/>
              </a:lnTo>
              <a:lnTo>
                <a:pt x="0" y="306670"/>
              </a:lnTo>
            </a:path>
          </a:pathLst>
        </a:custGeom>
        <a:noFill/>
        <a:ln w="254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3E7222-FB16-44FF-89D7-3288CB9A9859}">
      <dsp:nvSpPr>
        <dsp:cNvPr id="0" name=""/>
        <dsp:cNvSpPr/>
      </dsp:nvSpPr>
      <dsp:spPr>
        <a:xfrm>
          <a:off x="5225889" y="3388561"/>
          <a:ext cx="580011" cy="4549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5436"/>
              </a:lnTo>
              <a:lnTo>
                <a:pt x="580011" y="335436"/>
              </a:lnTo>
              <a:lnTo>
                <a:pt x="580011" y="454960"/>
              </a:lnTo>
            </a:path>
          </a:pathLst>
        </a:custGeom>
        <a:noFill/>
        <a:ln w="254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7695C0-01DF-4202-8ECD-B4E9B2A81354}">
      <dsp:nvSpPr>
        <dsp:cNvPr id="0" name=""/>
        <dsp:cNvSpPr/>
      </dsp:nvSpPr>
      <dsp:spPr>
        <a:xfrm>
          <a:off x="3636598" y="717354"/>
          <a:ext cx="1589290" cy="21020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2519"/>
              </a:lnTo>
              <a:lnTo>
                <a:pt x="1589290" y="1982519"/>
              </a:lnTo>
              <a:lnTo>
                <a:pt x="1589290" y="2102043"/>
              </a:lnTo>
            </a:path>
          </a:pathLst>
        </a:custGeom>
        <a:noFill/>
        <a:ln w="254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9479FF-A78C-4DD8-B96F-7BC5DA096F73}">
      <dsp:nvSpPr>
        <dsp:cNvPr id="0" name=""/>
        <dsp:cNvSpPr/>
      </dsp:nvSpPr>
      <dsp:spPr>
        <a:xfrm>
          <a:off x="2063427" y="3377991"/>
          <a:ext cx="91440" cy="50821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8687"/>
              </a:lnTo>
              <a:lnTo>
                <a:pt x="105931" y="388687"/>
              </a:lnTo>
              <a:lnTo>
                <a:pt x="105931" y="508211"/>
              </a:lnTo>
            </a:path>
          </a:pathLst>
        </a:custGeom>
        <a:noFill/>
        <a:ln w="254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545098-291F-4A44-B1E3-EF5795494784}">
      <dsp:nvSpPr>
        <dsp:cNvPr id="0" name=""/>
        <dsp:cNvSpPr/>
      </dsp:nvSpPr>
      <dsp:spPr>
        <a:xfrm>
          <a:off x="2109147" y="3377991"/>
          <a:ext cx="1725491" cy="5844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4886"/>
              </a:lnTo>
              <a:lnTo>
                <a:pt x="1725491" y="464886"/>
              </a:lnTo>
              <a:lnTo>
                <a:pt x="1725491" y="584410"/>
              </a:lnTo>
            </a:path>
          </a:pathLst>
        </a:custGeom>
        <a:noFill/>
        <a:ln w="254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C4FBAA-8860-40A4-98C9-A8BBD0D90BAB}">
      <dsp:nvSpPr>
        <dsp:cNvPr id="0" name=""/>
        <dsp:cNvSpPr/>
      </dsp:nvSpPr>
      <dsp:spPr>
        <a:xfrm>
          <a:off x="595794" y="3377991"/>
          <a:ext cx="1513353" cy="465529"/>
        </a:xfrm>
        <a:custGeom>
          <a:avLst/>
          <a:gdLst/>
          <a:ahLst/>
          <a:cxnLst/>
          <a:rect l="0" t="0" r="0" b="0"/>
          <a:pathLst>
            <a:path>
              <a:moveTo>
                <a:pt x="1513353" y="0"/>
              </a:moveTo>
              <a:lnTo>
                <a:pt x="1513353" y="346005"/>
              </a:lnTo>
              <a:lnTo>
                <a:pt x="0" y="346005"/>
              </a:lnTo>
              <a:lnTo>
                <a:pt x="0" y="465529"/>
              </a:lnTo>
            </a:path>
          </a:pathLst>
        </a:custGeom>
        <a:noFill/>
        <a:ln w="254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3C8FC6-025C-429C-A941-B4CA6440ED4D}">
      <dsp:nvSpPr>
        <dsp:cNvPr id="0" name=""/>
        <dsp:cNvSpPr/>
      </dsp:nvSpPr>
      <dsp:spPr>
        <a:xfrm>
          <a:off x="2109147" y="717354"/>
          <a:ext cx="1527451" cy="2091474"/>
        </a:xfrm>
        <a:custGeom>
          <a:avLst/>
          <a:gdLst/>
          <a:ahLst/>
          <a:cxnLst/>
          <a:rect l="0" t="0" r="0" b="0"/>
          <a:pathLst>
            <a:path>
              <a:moveTo>
                <a:pt x="1527451" y="0"/>
              </a:moveTo>
              <a:lnTo>
                <a:pt x="1527451" y="1971950"/>
              </a:lnTo>
              <a:lnTo>
                <a:pt x="0" y="1971950"/>
              </a:lnTo>
              <a:lnTo>
                <a:pt x="0" y="2091474"/>
              </a:lnTo>
            </a:path>
          </a:pathLst>
        </a:custGeom>
        <a:noFill/>
        <a:ln w="254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030B0B-BB63-4AFB-9E45-CED1AA2C3A03}">
      <dsp:nvSpPr>
        <dsp:cNvPr id="0" name=""/>
        <dsp:cNvSpPr/>
      </dsp:nvSpPr>
      <dsp:spPr>
        <a:xfrm>
          <a:off x="3067435" y="148191"/>
          <a:ext cx="1138325" cy="569162"/>
        </a:xfrm>
        <a:prstGeom prst="rect">
          <a:avLst/>
        </a:prstGeom>
        <a:gradFill rotWithShape="0">
          <a:gsLst>
            <a:gs pos="0">
              <a:schemeClr val="accent3">
                <a:alpha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/>
            <a:t>Sheriff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/>
            <a:t>Quentin Miller</a:t>
          </a:r>
          <a:endParaRPr lang="en-US" sz="1400" b="0" kern="1200" dirty="0"/>
        </a:p>
      </dsp:txBody>
      <dsp:txXfrm>
        <a:off x="3067435" y="148191"/>
        <a:ext cx="1138325" cy="569162"/>
      </dsp:txXfrm>
    </dsp:sp>
    <dsp:sp modelId="{DA13854B-940D-4781-8DBA-2D445E4DC442}">
      <dsp:nvSpPr>
        <dsp:cNvPr id="0" name=""/>
        <dsp:cNvSpPr/>
      </dsp:nvSpPr>
      <dsp:spPr>
        <a:xfrm>
          <a:off x="1126265" y="2808828"/>
          <a:ext cx="1965763" cy="569162"/>
        </a:xfrm>
        <a:prstGeom prst="rect">
          <a:avLst/>
        </a:prstGeom>
        <a:gradFill rotWithShape="0">
          <a:gsLst>
            <a:gs pos="0">
              <a:schemeClr val="accent3">
                <a:alpha val="7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7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7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Enforcement &amp; Investigations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Chief Don </a:t>
          </a:r>
          <a:r>
            <a:rPr lang="en-US" sz="1100" kern="1200" dirty="0" err="1" smtClean="0"/>
            <a:t>Eberhardt</a:t>
          </a:r>
          <a:endParaRPr lang="en-US" sz="1100" kern="1200" dirty="0" smtClean="0"/>
        </a:p>
      </dsp:txBody>
      <dsp:txXfrm>
        <a:off x="1126265" y="2808828"/>
        <a:ext cx="1965763" cy="569162"/>
      </dsp:txXfrm>
    </dsp:sp>
    <dsp:sp modelId="{22B3EF59-E1DC-4FD1-8BF8-0EECA9EEDAC9}">
      <dsp:nvSpPr>
        <dsp:cNvPr id="0" name=""/>
        <dsp:cNvSpPr/>
      </dsp:nvSpPr>
      <dsp:spPr>
        <a:xfrm>
          <a:off x="0" y="3843521"/>
          <a:ext cx="1191588" cy="711556"/>
        </a:xfrm>
        <a:prstGeom prst="rect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Investigations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Captain John Elkins</a:t>
          </a:r>
        </a:p>
      </dsp:txBody>
      <dsp:txXfrm>
        <a:off x="0" y="3843521"/>
        <a:ext cx="1191588" cy="711556"/>
      </dsp:txXfrm>
    </dsp:sp>
    <dsp:sp modelId="{EC1301BA-5B74-4E86-AE68-CEACE3337EDE}">
      <dsp:nvSpPr>
        <dsp:cNvPr id="0" name=""/>
        <dsp:cNvSpPr/>
      </dsp:nvSpPr>
      <dsp:spPr>
        <a:xfrm>
          <a:off x="3047998" y="3962402"/>
          <a:ext cx="1573280" cy="569162"/>
        </a:xfrm>
        <a:prstGeom prst="rect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Training, Technology &amp;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Community Outreach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Captain Randy Sorrells</a:t>
          </a:r>
          <a:endParaRPr lang="en-US" sz="900" kern="1200" dirty="0"/>
        </a:p>
      </dsp:txBody>
      <dsp:txXfrm>
        <a:off x="3047998" y="3962402"/>
        <a:ext cx="1573280" cy="569162"/>
      </dsp:txXfrm>
    </dsp:sp>
    <dsp:sp modelId="{1B7B6A1F-BC38-43A0-997F-078FF0CDB30D}">
      <dsp:nvSpPr>
        <dsp:cNvPr id="0" name=""/>
        <dsp:cNvSpPr/>
      </dsp:nvSpPr>
      <dsp:spPr>
        <a:xfrm>
          <a:off x="1600195" y="3886203"/>
          <a:ext cx="1138325" cy="660672"/>
        </a:xfrm>
        <a:prstGeom prst="rect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Enforcement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 Captain Jeff Banks</a:t>
          </a:r>
          <a:endParaRPr lang="en-US" sz="1100" kern="1200" dirty="0"/>
        </a:p>
      </dsp:txBody>
      <dsp:txXfrm>
        <a:off x="1600195" y="3886203"/>
        <a:ext cx="1138325" cy="660672"/>
      </dsp:txXfrm>
    </dsp:sp>
    <dsp:sp modelId="{97825C75-F9E8-4FF7-8ADA-782D6719402D}">
      <dsp:nvSpPr>
        <dsp:cNvPr id="0" name=""/>
        <dsp:cNvSpPr/>
      </dsp:nvSpPr>
      <dsp:spPr>
        <a:xfrm>
          <a:off x="4284584" y="2819398"/>
          <a:ext cx="1882608" cy="569162"/>
        </a:xfrm>
        <a:prstGeom prst="rect">
          <a:avLst/>
        </a:prstGeom>
        <a:gradFill rotWithShape="0">
          <a:gsLst>
            <a:gs pos="0">
              <a:schemeClr val="accent3">
                <a:alpha val="7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7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7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Detention &amp; Court Security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Major Daryl Fisher</a:t>
          </a:r>
        </a:p>
      </dsp:txBody>
      <dsp:txXfrm>
        <a:off x="4284584" y="2819398"/>
        <a:ext cx="1882608" cy="569162"/>
      </dsp:txXfrm>
    </dsp:sp>
    <dsp:sp modelId="{972EB150-E25E-4903-BA06-40A4A0B5A04A}">
      <dsp:nvSpPr>
        <dsp:cNvPr id="0" name=""/>
        <dsp:cNvSpPr/>
      </dsp:nvSpPr>
      <dsp:spPr>
        <a:xfrm>
          <a:off x="4839803" y="3843521"/>
          <a:ext cx="1932194" cy="569162"/>
        </a:xfrm>
        <a:prstGeom prst="rect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Detention &amp; Court Security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Captain Tony Gould</a:t>
          </a:r>
          <a:endParaRPr lang="en-US" sz="1100" kern="1200" dirty="0"/>
        </a:p>
      </dsp:txBody>
      <dsp:txXfrm>
        <a:off x="4839803" y="3843521"/>
        <a:ext cx="1932194" cy="569162"/>
      </dsp:txXfrm>
    </dsp:sp>
    <dsp:sp modelId="{7B523290-EF05-4BC2-8985-8B89230AB7E5}">
      <dsp:nvSpPr>
        <dsp:cNvPr id="0" name=""/>
        <dsp:cNvSpPr/>
      </dsp:nvSpPr>
      <dsp:spPr>
        <a:xfrm>
          <a:off x="1009569" y="739443"/>
          <a:ext cx="1260502" cy="569162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Assistant to Sheriff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Brenda Page</a:t>
          </a:r>
          <a:endParaRPr lang="en-US" sz="1000" kern="1200" dirty="0"/>
        </a:p>
      </dsp:txBody>
      <dsp:txXfrm>
        <a:off x="1009569" y="739443"/>
        <a:ext cx="1260502" cy="569162"/>
      </dsp:txXfrm>
    </dsp:sp>
    <dsp:sp modelId="{45A88179-B53E-4C81-BBDA-517B89A919BD}">
      <dsp:nvSpPr>
        <dsp:cNvPr id="0" name=""/>
        <dsp:cNvSpPr/>
      </dsp:nvSpPr>
      <dsp:spPr>
        <a:xfrm>
          <a:off x="1611226" y="1478507"/>
          <a:ext cx="1937168" cy="569162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Office of Professional Standards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Captain Roney Hilliard</a:t>
          </a:r>
        </a:p>
      </dsp:txBody>
      <dsp:txXfrm>
        <a:off x="1611226" y="1478507"/>
        <a:ext cx="1937168" cy="569162"/>
      </dsp:txXfrm>
    </dsp:sp>
    <dsp:sp modelId="{97F72149-2BB5-4688-87DB-3E746BDB7F77}">
      <dsp:nvSpPr>
        <dsp:cNvPr id="0" name=""/>
        <dsp:cNvSpPr/>
      </dsp:nvSpPr>
      <dsp:spPr>
        <a:xfrm>
          <a:off x="369671" y="1995853"/>
          <a:ext cx="1138325" cy="569162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Secondary Employment Coordinator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Sheila Gillespie</a:t>
          </a:r>
          <a:endParaRPr lang="en-US" sz="900" kern="1200" dirty="0"/>
        </a:p>
      </dsp:txBody>
      <dsp:txXfrm>
        <a:off x="369671" y="1995853"/>
        <a:ext cx="1138325" cy="569162"/>
      </dsp:txXfrm>
    </dsp:sp>
    <dsp:sp modelId="{A7344A03-9C80-4FB0-B711-59CCB5BF2191}">
      <dsp:nvSpPr>
        <dsp:cNvPr id="0" name=""/>
        <dsp:cNvSpPr/>
      </dsp:nvSpPr>
      <dsp:spPr>
        <a:xfrm>
          <a:off x="4132122" y="1478507"/>
          <a:ext cx="1491707" cy="569162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Business Officer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Sheri Powers</a:t>
          </a:r>
          <a:endParaRPr lang="en-US" sz="1100" kern="1200" dirty="0"/>
        </a:p>
      </dsp:txBody>
      <dsp:txXfrm>
        <a:off x="4132122" y="1478507"/>
        <a:ext cx="1491707" cy="569162"/>
      </dsp:txXfrm>
    </dsp:sp>
    <dsp:sp modelId="{88B09BF1-92DD-4B03-AAE0-F6045F8C3344}">
      <dsp:nvSpPr>
        <dsp:cNvPr id="0" name=""/>
        <dsp:cNvSpPr/>
      </dsp:nvSpPr>
      <dsp:spPr>
        <a:xfrm>
          <a:off x="5278246" y="739443"/>
          <a:ext cx="1138325" cy="569162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Training &amp; Standards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Maria Fisher</a:t>
          </a:r>
          <a:endParaRPr lang="en-US" sz="1000" kern="1200" dirty="0"/>
        </a:p>
      </dsp:txBody>
      <dsp:txXfrm>
        <a:off x="5278246" y="739443"/>
        <a:ext cx="1138325" cy="5691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8CF179-EDEC-4880-B80F-F78F5DAEF152}">
      <dsp:nvSpPr>
        <dsp:cNvPr id="0" name=""/>
        <dsp:cNvSpPr/>
      </dsp:nvSpPr>
      <dsp:spPr>
        <a:xfrm>
          <a:off x="4271971" y="763488"/>
          <a:ext cx="1450352" cy="3233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981"/>
              </a:lnTo>
              <a:lnTo>
                <a:pt x="1450352" y="162981"/>
              </a:lnTo>
              <a:lnTo>
                <a:pt x="1450352" y="323314"/>
              </a:lnTo>
            </a:path>
          </a:pathLst>
        </a:custGeom>
        <a:noFill/>
        <a:ln w="254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947B65-0057-48DD-B248-1BECEA2B18E8}">
      <dsp:nvSpPr>
        <dsp:cNvPr id="0" name=""/>
        <dsp:cNvSpPr/>
      </dsp:nvSpPr>
      <dsp:spPr>
        <a:xfrm>
          <a:off x="3270763" y="1850290"/>
          <a:ext cx="160332" cy="2870715"/>
        </a:xfrm>
        <a:custGeom>
          <a:avLst/>
          <a:gdLst/>
          <a:ahLst/>
          <a:cxnLst/>
          <a:rect l="0" t="0" r="0" b="0"/>
          <a:pathLst>
            <a:path>
              <a:moveTo>
                <a:pt x="160332" y="0"/>
              </a:moveTo>
              <a:lnTo>
                <a:pt x="160332" y="2870715"/>
              </a:lnTo>
              <a:lnTo>
                <a:pt x="0" y="2870715"/>
              </a:lnTo>
            </a:path>
          </a:pathLst>
        </a:custGeom>
        <a:noFill/>
        <a:ln w="254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A29EBA-D0EC-4ED7-997A-DBC3B8B0CA60}">
      <dsp:nvSpPr>
        <dsp:cNvPr id="0" name=""/>
        <dsp:cNvSpPr/>
      </dsp:nvSpPr>
      <dsp:spPr>
        <a:xfrm>
          <a:off x="3431096" y="1850290"/>
          <a:ext cx="160332" cy="17865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6562"/>
              </a:lnTo>
              <a:lnTo>
                <a:pt x="160332" y="1786562"/>
              </a:lnTo>
            </a:path>
          </a:pathLst>
        </a:custGeom>
        <a:noFill/>
        <a:ln w="254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2D2872-3448-4173-9BA3-ADF747295DDD}">
      <dsp:nvSpPr>
        <dsp:cNvPr id="0" name=""/>
        <dsp:cNvSpPr/>
      </dsp:nvSpPr>
      <dsp:spPr>
        <a:xfrm>
          <a:off x="3270763" y="1850290"/>
          <a:ext cx="160332" cy="1786562"/>
        </a:xfrm>
        <a:custGeom>
          <a:avLst/>
          <a:gdLst/>
          <a:ahLst/>
          <a:cxnLst/>
          <a:rect l="0" t="0" r="0" b="0"/>
          <a:pathLst>
            <a:path>
              <a:moveTo>
                <a:pt x="160332" y="0"/>
              </a:moveTo>
              <a:lnTo>
                <a:pt x="160332" y="1786562"/>
              </a:lnTo>
              <a:lnTo>
                <a:pt x="0" y="1786562"/>
              </a:lnTo>
            </a:path>
          </a:pathLst>
        </a:custGeom>
        <a:noFill/>
        <a:ln w="254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76446C-07FF-4BA7-815C-319ECECDD553}">
      <dsp:nvSpPr>
        <dsp:cNvPr id="0" name=""/>
        <dsp:cNvSpPr/>
      </dsp:nvSpPr>
      <dsp:spPr>
        <a:xfrm>
          <a:off x="3431096" y="1850290"/>
          <a:ext cx="160332" cy="7024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2409"/>
              </a:lnTo>
              <a:lnTo>
                <a:pt x="160332" y="702409"/>
              </a:lnTo>
            </a:path>
          </a:pathLst>
        </a:custGeom>
        <a:noFill/>
        <a:ln w="254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7B9B24-E745-4CB7-BC70-81C4BF364577}">
      <dsp:nvSpPr>
        <dsp:cNvPr id="0" name=""/>
        <dsp:cNvSpPr/>
      </dsp:nvSpPr>
      <dsp:spPr>
        <a:xfrm>
          <a:off x="3270763" y="1850290"/>
          <a:ext cx="160332" cy="702409"/>
        </a:xfrm>
        <a:custGeom>
          <a:avLst/>
          <a:gdLst/>
          <a:ahLst/>
          <a:cxnLst/>
          <a:rect l="0" t="0" r="0" b="0"/>
          <a:pathLst>
            <a:path>
              <a:moveTo>
                <a:pt x="160332" y="0"/>
              </a:moveTo>
              <a:lnTo>
                <a:pt x="160332" y="702409"/>
              </a:lnTo>
              <a:lnTo>
                <a:pt x="0" y="702409"/>
              </a:lnTo>
            </a:path>
          </a:pathLst>
        </a:custGeom>
        <a:noFill/>
        <a:ln w="254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2EF9FF-C839-4016-AC5F-C381A7ECFEE0}">
      <dsp:nvSpPr>
        <dsp:cNvPr id="0" name=""/>
        <dsp:cNvSpPr/>
      </dsp:nvSpPr>
      <dsp:spPr>
        <a:xfrm>
          <a:off x="3431096" y="763488"/>
          <a:ext cx="840875" cy="323314"/>
        </a:xfrm>
        <a:custGeom>
          <a:avLst/>
          <a:gdLst/>
          <a:ahLst/>
          <a:cxnLst/>
          <a:rect l="0" t="0" r="0" b="0"/>
          <a:pathLst>
            <a:path>
              <a:moveTo>
                <a:pt x="840875" y="0"/>
              </a:moveTo>
              <a:lnTo>
                <a:pt x="840875" y="162981"/>
              </a:lnTo>
              <a:lnTo>
                <a:pt x="0" y="162981"/>
              </a:lnTo>
              <a:lnTo>
                <a:pt x="0" y="323314"/>
              </a:lnTo>
            </a:path>
          </a:pathLst>
        </a:custGeom>
        <a:noFill/>
        <a:ln w="254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4813E8-DF92-4195-8854-0F617757109C}">
      <dsp:nvSpPr>
        <dsp:cNvPr id="0" name=""/>
        <dsp:cNvSpPr/>
      </dsp:nvSpPr>
      <dsp:spPr>
        <a:xfrm>
          <a:off x="2451922" y="0"/>
          <a:ext cx="3640098" cy="763488"/>
        </a:xfrm>
        <a:prstGeom prst="rect">
          <a:avLst/>
        </a:prstGeom>
        <a:gradFill rotWithShape="0">
          <a:gsLst>
            <a:gs pos="0">
              <a:schemeClr val="accent3">
                <a:alpha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Enforcement &amp; Investigations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Chief Don </a:t>
          </a:r>
          <a:r>
            <a:rPr lang="en-US" sz="1400" kern="1200" dirty="0" err="1" smtClean="0"/>
            <a:t>Eberhardt</a:t>
          </a:r>
          <a:endParaRPr lang="en-US" sz="1400" kern="1200" dirty="0"/>
        </a:p>
      </dsp:txBody>
      <dsp:txXfrm>
        <a:off x="2451922" y="0"/>
        <a:ext cx="3640098" cy="763488"/>
      </dsp:txXfrm>
    </dsp:sp>
    <dsp:sp modelId="{3AACFD08-7A30-4C5F-9BA9-60A621B15E84}">
      <dsp:nvSpPr>
        <dsp:cNvPr id="0" name=""/>
        <dsp:cNvSpPr/>
      </dsp:nvSpPr>
      <dsp:spPr>
        <a:xfrm>
          <a:off x="2224021" y="1086802"/>
          <a:ext cx="2414149" cy="763488"/>
        </a:xfrm>
        <a:prstGeom prst="rect">
          <a:avLst/>
        </a:prstGeom>
        <a:gradFill rotWithShape="0">
          <a:gsLst>
            <a:gs pos="0">
              <a:schemeClr val="accent3">
                <a:alpha val="7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7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7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Enforcement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Captain Jeff Banks</a:t>
          </a:r>
          <a:endParaRPr lang="en-US" sz="1500" kern="1200" dirty="0"/>
        </a:p>
      </dsp:txBody>
      <dsp:txXfrm>
        <a:off x="2224021" y="1086802"/>
        <a:ext cx="2414149" cy="763488"/>
      </dsp:txXfrm>
    </dsp:sp>
    <dsp:sp modelId="{4408B2E9-8DE2-4B55-B9BF-748D41DB4B66}">
      <dsp:nvSpPr>
        <dsp:cNvPr id="0" name=""/>
        <dsp:cNvSpPr/>
      </dsp:nvSpPr>
      <dsp:spPr>
        <a:xfrm>
          <a:off x="1743787" y="2170955"/>
          <a:ext cx="1526976" cy="763488"/>
        </a:xfrm>
        <a:prstGeom prst="rect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Civil Process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Lt. Jeff Eaton</a:t>
          </a:r>
          <a:endParaRPr lang="en-US" sz="1500" kern="1200" dirty="0"/>
        </a:p>
      </dsp:txBody>
      <dsp:txXfrm>
        <a:off x="1743787" y="2170955"/>
        <a:ext cx="1526976" cy="763488"/>
      </dsp:txXfrm>
    </dsp:sp>
    <dsp:sp modelId="{217F35A3-5B41-432C-B011-473C4A6667E1}">
      <dsp:nvSpPr>
        <dsp:cNvPr id="0" name=""/>
        <dsp:cNvSpPr/>
      </dsp:nvSpPr>
      <dsp:spPr>
        <a:xfrm>
          <a:off x="3591428" y="2170955"/>
          <a:ext cx="1526976" cy="763488"/>
        </a:xfrm>
        <a:prstGeom prst="rect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Patrol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Exec. Lt. Chad Edwards</a:t>
          </a:r>
          <a:endParaRPr lang="en-US" sz="1500" kern="1200" dirty="0"/>
        </a:p>
      </dsp:txBody>
      <dsp:txXfrm>
        <a:off x="3591428" y="2170955"/>
        <a:ext cx="1526976" cy="763488"/>
      </dsp:txXfrm>
    </dsp:sp>
    <dsp:sp modelId="{A92EA9D3-03CD-4218-BA6F-34D9AE83C10E}">
      <dsp:nvSpPr>
        <dsp:cNvPr id="0" name=""/>
        <dsp:cNvSpPr/>
      </dsp:nvSpPr>
      <dsp:spPr>
        <a:xfrm>
          <a:off x="1743787" y="3255109"/>
          <a:ext cx="1526976" cy="763488"/>
        </a:xfrm>
        <a:prstGeom prst="rect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SRO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Lt. Mike Ruby</a:t>
          </a:r>
          <a:endParaRPr lang="en-US" sz="1500" kern="1200" dirty="0"/>
        </a:p>
      </dsp:txBody>
      <dsp:txXfrm>
        <a:off x="1743787" y="3255109"/>
        <a:ext cx="1526976" cy="763488"/>
      </dsp:txXfrm>
    </dsp:sp>
    <dsp:sp modelId="{04E09D56-931D-40BD-8054-11C6C754D7FA}">
      <dsp:nvSpPr>
        <dsp:cNvPr id="0" name=""/>
        <dsp:cNvSpPr/>
      </dsp:nvSpPr>
      <dsp:spPr>
        <a:xfrm>
          <a:off x="3591428" y="3255109"/>
          <a:ext cx="1526976" cy="763488"/>
        </a:xfrm>
        <a:prstGeom prst="rect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Animal Services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Sgt. Jim Robinson</a:t>
          </a:r>
          <a:endParaRPr lang="en-US" sz="1500" kern="1200" dirty="0"/>
        </a:p>
      </dsp:txBody>
      <dsp:txXfrm>
        <a:off x="3591428" y="3255109"/>
        <a:ext cx="1526976" cy="763488"/>
      </dsp:txXfrm>
    </dsp:sp>
    <dsp:sp modelId="{379CCFDE-4B59-4855-BAB1-98A11590C76E}">
      <dsp:nvSpPr>
        <dsp:cNvPr id="0" name=""/>
        <dsp:cNvSpPr/>
      </dsp:nvSpPr>
      <dsp:spPr>
        <a:xfrm>
          <a:off x="1743787" y="4339262"/>
          <a:ext cx="1526976" cy="763488"/>
        </a:xfrm>
        <a:prstGeom prst="rect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Property Room</a:t>
          </a:r>
          <a:endParaRPr lang="en-US" sz="1500" kern="1200" dirty="0"/>
        </a:p>
      </dsp:txBody>
      <dsp:txXfrm>
        <a:off x="1743787" y="4339262"/>
        <a:ext cx="1526976" cy="763488"/>
      </dsp:txXfrm>
    </dsp:sp>
    <dsp:sp modelId="{265668DB-C76B-4ADF-B274-CFB16628CDBD}">
      <dsp:nvSpPr>
        <dsp:cNvPr id="0" name=""/>
        <dsp:cNvSpPr/>
      </dsp:nvSpPr>
      <dsp:spPr>
        <a:xfrm>
          <a:off x="4958836" y="1086802"/>
          <a:ext cx="1526976" cy="763488"/>
        </a:xfrm>
        <a:prstGeom prst="rect">
          <a:avLst/>
        </a:prstGeom>
        <a:gradFill rotWithShape="0">
          <a:gsLst>
            <a:gs pos="0">
              <a:schemeClr val="accent3">
                <a:alpha val="7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7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7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Fleet Services</a:t>
          </a:r>
          <a:endParaRPr lang="en-US" sz="1500" kern="1200" dirty="0"/>
        </a:p>
      </dsp:txBody>
      <dsp:txXfrm>
        <a:off x="4958836" y="1086802"/>
        <a:ext cx="1526976" cy="7634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9B2CEC-5F6B-4588-86AA-F0906383BEC4}">
      <dsp:nvSpPr>
        <dsp:cNvPr id="0" name=""/>
        <dsp:cNvSpPr/>
      </dsp:nvSpPr>
      <dsp:spPr>
        <a:xfrm>
          <a:off x="4842336" y="1065622"/>
          <a:ext cx="92424" cy="404909"/>
        </a:xfrm>
        <a:custGeom>
          <a:avLst/>
          <a:gdLst/>
          <a:ahLst/>
          <a:cxnLst/>
          <a:rect l="0" t="0" r="0" b="0"/>
          <a:pathLst>
            <a:path>
              <a:moveTo>
                <a:pt x="92424" y="0"/>
              </a:moveTo>
              <a:lnTo>
                <a:pt x="92424" y="404909"/>
              </a:lnTo>
              <a:lnTo>
                <a:pt x="0" y="404909"/>
              </a:lnTo>
            </a:path>
          </a:pathLst>
        </a:custGeom>
        <a:noFill/>
        <a:ln w="254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862AAE-A205-467C-9721-3799DE34781B}">
      <dsp:nvSpPr>
        <dsp:cNvPr id="0" name=""/>
        <dsp:cNvSpPr/>
      </dsp:nvSpPr>
      <dsp:spPr>
        <a:xfrm>
          <a:off x="7155627" y="2315559"/>
          <a:ext cx="220544" cy="1061149"/>
        </a:xfrm>
        <a:custGeom>
          <a:avLst/>
          <a:gdLst/>
          <a:ahLst/>
          <a:cxnLst/>
          <a:rect l="0" t="0" r="0" b="0"/>
          <a:pathLst>
            <a:path>
              <a:moveTo>
                <a:pt x="220544" y="0"/>
              </a:moveTo>
              <a:lnTo>
                <a:pt x="220544" y="1061149"/>
              </a:lnTo>
              <a:lnTo>
                <a:pt x="0" y="1061149"/>
              </a:lnTo>
            </a:path>
          </a:pathLst>
        </a:custGeom>
        <a:noFill/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F858DB-1F42-4B42-B9BB-F58BB641DE60}">
      <dsp:nvSpPr>
        <dsp:cNvPr id="0" name=""/>
        <dsp:cNvSpPr/>
      </dsp:nvSpPr>
      <dsp:spPr>
        <a:xfrm>
          <a:off x="7155627" y="2315559"/>
          <a:ext cx="220544" cy="404909"/>
        </a:xfrm>
        <a:custGeom>
          <a:avLst/>
          <a:gdLst/>
          <a:ahLst/>
          <a:cxnLst/>
          <a:rect l="0" t="0" r="0" b="0"/>
          <a:pathLst>
            <a:path>
              <a:moveTo>
                <a:pt x="220544" y="0"/>
              </a:moveTo>
              <a:lnTo>
                <a:pt x="220544" y="404909"/>
              </a:lnTo>
              <a:lnTo>
                <a:pt x="0" y="404909"/>
              </a:lnTo>
            </a:path>
          </a:pathLst>
        </a:custGeom>
        <a:noFill/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23D286-8042-481A-BFAC-6A12072AAC69}">
      <dsp:nvSpPr>
        <dsp:cNvPr id="0" name=""/>
        <dsp:cNvSpPr/>
      </dsp:nvSpPr>
      <dsp:spPr>
        <a:xfrm>
          <a:off x="4934761" y="1065622"/>
          <a:ext cx="1853292" cy="8098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7393"/>
              </a:lnTo>
              <a:lnTo>
                <a:pt x="1853292" y="717393"/>
              </a:lnTo>
              <a:lnTo>
                <a:pt x="1853292" y="809818"/>
              </a:lnTo>
            </a:path>
          </a:pathLst>
        </a:custGeom>
        <a:noFill/>
        <a:ln w="254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A63A7D-FEBE-4F36-9DCE-E2B074C29E3F}">
      <dsp:nvSpPr>
        <dsp:cNvPr id="0" name=""/>
        <dsp:cNvSpPr/>
      </dsp:nvSpPr>
      <dsp:spPr>
        <a:xfrm>
          <a:off x="3145536" y="2315559"/>
          <a:ext cx="2169894" cy="1848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424"/>
              </a:lnTo>
              <a:lnTo>
                <a:pt x="2169894" y="92424"/>
              </a:lnTo>
              <a:lnTo>
                <a:pt x="2169894" y="184849"/>
              </a:lnTo>
            </a:path>
          </a:pathLst>
        </a:custGeom>
        <a:noFill/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9D79E0-C0FF-475E-9E47-F2C8E9BC12B0}">
      <dsp:nvSpPr>
        <dsp:cNvPr id="0" name=""/>
        <dsp:cNvSpPr/>
      </dsp:nvSpPr>
      <dsp:spPr>
        <a:xfrm>
          <a:off x="3145536" y="2315559"/>
          <a:ext cx="832193" cy="1848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424"/>
              </a:lnTo>
              <a:lnTo>
                <a:pt x="832193" y="92424"/>
              </a:lnTo>
              <a:lnTo>
                <a:pt x="832193" y="184849"/>
              </a:lnTo>
            </a:path>
          </a:pathLst>
        </a:custGeom>
        <a:noFill/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7B40D5-5A9F-490D-B7F7-1136E5D0AEBC}">
      <dsp:nvSpPr>
        <dsp:cNvPr id="0" name=""/>
        <dsp:cNvSpPr/>
      </dsp:nvSpPr>
      <dsp:spPr>
        <a:xfrm>
          <a:off x="2636773" y="2315559"/>
          <a:ext cx="508763" cy="184849"/>
        </a:xfrm>
        <a:custGeom>
          <a:avLst/>
          <a:gdLst/>
          <a:ahLst/>
          <a:cxnLst/>
          <a:rect l="0" t="0" r="0" b="0"/>
          <a:pathLst>
            <a:path>
              <a:moveTo>
                <a:pt x="508763" y="0"/>
              </a:moveTo>
              <a:lnTo>
                <a:pt x="508763" y="92424"/>
              </a:lnTo>
              <a:lnTo>
                <a:pt x="0" y="92424"/>
              </a:lnTo>
              <a:lnTo>
                <a:pt x="0" y="184849"/>
              </a:lnTo>
            </a:path>
          </a:pathLst>
        </a:custGeom>
        <a:noFill/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4400DF-C056-46D8-9C7B-0B4DCBFFBB7D}">
      <dsp:nvSpPr>
        <dsp:cNvPr id="0" name=""/>
        <dsp:cNvSpPr/>
      </dsp:nvSpPr>
      <dsp:spPr>
        <a:xfrm>
          <a:off x="1582566" y="2940527"/>
          <a:ext cx="220953" cy="1029877"/>
        </a:xfrm>
        <a:custGeom>
          <a:avLst/>
          <a:gdLst/>
          <a:ahLst/>
          <a:cxnLst/>
          <a:rect l="0" t="0" r="0" b="0"/>
          <a:pathLst>
            <a:path>
              <a:moveTo>
                <a:pt x="220953" y="0"/>
              </a:moveTo>
              <a:lnTo>
                <a:pt x="220953" y="1029877"/>
              </a:lnTo>
              <a:lnTo>
                <a:pt x="0" y="1029877"/>
              </a:lnTo>
            </a:path>
          </a:pathLst>
        </a:custGeom>
        <a:noFill/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65180F-D988-45BD-A4C3-60D2B41195B1}">
      <dsp:nvSpPr>
        <dsp:cNvPr id="0" name=""/>
        <dsp:cNvSpPr/>
      </dsp:nvSpPr>
      <dsp:spPr>
        <a:xfrm>
          <a:off x="1582566" y="2940527"/>
          <a:ext cx="220953" cy="404909"/>
        </a:xfrm>
        <a:custGeom>
          <a:avLst/>
          <a:gdLst/>
          <a:ahLst/>
          <a:cxnLst/>
          <a:rect l="0" t="0" r="0" b="0"/>
          <a:pathLst>
            <a:path>
              <a:moveTo>
                <a:pt x="220953" y="0"/>
              </a:moveTo>
              <a:lnTo>
                <a:pt x="220953" y="404909"/>
              </a:lnTo>
              <a:lnTo>
                <a:pt x="0" y="404909"/>
              </a:lnTo>
            </a:path>
          </a:pathLst>
        </a:custGeom>
        <a:noFill/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55CFE1-EB19-4CAF-B057-A0A072A7A44F}">
      <dsp:nvSpPr>
        <dsp:cNvPr id="0" name=""/>
        <dsp:cNvSpPr/>
      </dsp:nvSpPr>
      <dsp:spPr>
        <a:xfrm>
          <a:off x="1214310" y="2315559"/>
          <a:ext cx="1931226" cy="184849"/>
        </a:xfrm>
        <a:custGeom>
          <a:avLst/>
          <a:gdLst/>
          <a:ahLst/>
          <a:cxnLst/>
          <a:rect l="0" t="0" r="0" b="0"/>
          <a:pathLst>
            <a:path>
              <a:moveTo>
                <a:pt x="1931226" y="0"/>
              </a:moveTo>
              <a:lnTo>
                <a:pt x="1931226" y="92424"/>
              </a:lnTo>
              <a:lnTo>
                <a:pt x="0" y="92424"/>
              </a:lnTo>
              <a:lnTo>
                <a:pt x="0" y="184849"/>
              </a:lnTo>
            </a:path>
          </a:pathLst>
        </a:custGeom>
        <a:noFill/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186AF2-04AC-4A77-A8A6-1B240DA4592C}">
      <dsp:nvSpPr>
        <dsp:cNvPr id="0" name=""/>
        <dsp:cNvSpPr/>
      </dsp:nvSpPr>
      <dsp:spPr>
        <a:xfrm>
          <a:off x="3145536" y="1065622"/>
          <a:ext cx="1789224" cy="809818"/>
        </a:xfrm>
        <a:custGeom>
          <a:avLst/>
          <a:gdLst/>
          <a:ahLst/>
          <a:cxnLst/>
          <a:rect l="0" t="0" r="0" b="0"/>
          <a:pathLst>
            <a:path>
              <a:moveTo>
                <a:pt x="1789224" y="0"/>
              </a:moveTo>
              <a:lnTo>
                <a:pt x="1789224" y="717393"/>
              </a:lnTo>
              <a:lnTo>
                <a:pt x="0" y="717393"/>
              </a:lnTo>
              <a:lnTo>
                <a:pt x="0" y="809818"/>
              </a:lnTo>
            </a:path>
          </a:pathLst>
        </a:custGeom>
        <a:noFill/>
        <a:ln w="254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A4135D-40EC-4D12-92F7-7D6A31FB9DA7}">
      <dsp:nvSpPr>
        <dsp:cNvPr id="0" name=""/>
        <dsp:cNvSpPr/>
      </dsp:nvSpPr>
      <dsp:spPr>
        <a:xfrm>
          <a:off x="4889041" y="440654"/>
          <a:ext cx="91440" cy="1848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4849"/>
              </a:lnTo>
            </a:path>
          </a:pathLst>
        </a:custGeom>
        <a:noFill/>
        <a:ln w="254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9850B3-61A9-4071-972D-4C991C237A54}">
      <dsp:nvSpPr>
        <dsp:cNvPr id="0" name=""/>
        <dsp:cNvSpPr/>
      </dsp:nvSpPr>
      <dsp:spPr>
        <a:xfrm>
          <a:off x="3950458" y="536"/>
          <a:ext cx="1968605" cy="440118"/>
        </a:xfrm>
        <a:prstGeom prst="rect">
          <a:avLst/>
        </a:prstGeom>
        <a:gradFill rotWithShape="0">
          <a:gsLst>
            <a:gs pos="0">
              <a:schemeClr val="accent3">
                <a:alpha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Enforcement &amp; Investigations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Chief Don </a:t>
          </a:r>
          <a:r>
            <a:rPr lang="en-US" sz="1200" kern="1200" dirty="0" err="1" smtClean="0"/>
            <a:t>Eberhardt</a:t>
          </a:r>
          <a:endParaRPr lang="en-US" sz="1200" kern="1200" dirty="0"/>
        </a:p>
      </dsp:txBody>
      <dsp:txXfrm>
        <a:off x="3950458" y="536"/>
        <a:ext cx="1968605" cy="440118"/>
      </dsp:txXfrm>
    </dsp:sp>
    <dsp:sp modelId="{3C796847-E002-451F-938B-8D1C74689AF2}">
      <dsp:nvSpPr>
        <dsp:cNvPr id="0" name=""/>
        <dsp:cNvSpPr/>
      </dsp:nvSpPr>
      <dsp:spPr>
        <a:xfrm>
          <a:off x="4244206" y="625504"/>
          <a:ext cx="1381109" cy="440118"/>
        </a:xfrm>
        <a:prstGeom prst="rect">
          <a:avLst/>
        </a:prstGeom>
        <a:gradFill rotWithShape="0">
          <a:gsLst>
            <a:gs pos="0">
              <a:schemeClr val="accent3">
                <a:alpha val="7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7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7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Investigations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Captain John Elkins</a:t>
          </a:r>
          <a:endParaRPr lang="en-US" sz="1200" kern="1200" dirty="0"/>
        </a:p>
      </dsp:txBody>
      <dsp:txXfrm>
        <a:off x="4244206" y="625504"/>
        <a:ext cx="1381109" cy="440118"/>
      </dsp:txXfrm>
    </dsp:sp>
    <dsp:sp modelId="{78EA8767-A73E-4479-847F-A86B2E53A4B8}">
      <dsp:nvSpPr>
        <dsp:cNvPr id="0" name=""/>
        <dsp:cNvSpPr/>
      </dsp:nvSpPr>
      <dsp:spPr>
        <a:xfrm>
          <a:off x="2346321" y="1875440"/>
          <a:ext cx="1598431" cy="440118"/>
        </a:xfrm>
        <a:prstGeom prst="rect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CID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Exec. Lt. Kevin Briggs</a:t>
          </a:r>
          <a:endParaRPr lang="en-US" sz="1000" kern="1200" dirty="0"/>
        </a:p>
      </dsp:txBody>
      <dsp:txXfrm>
        <a:off x="2346321" y="1875440"/>
        <a:ext cx="1598431" cy="440118"/>
      </dsp:txXfrm>
    </dsp:sp>
    <dsp:sp modelId="{9F8DEE30-3F93-4B8E-9ED9-9F499C6FA059}">
      <dsp:nvSpPr>
        <dsp:cNvPr id="0" name=""/>
        <dsp:cNvSpPr/>
      </dsp:nvSpPr>
      <dsp:spPr>
        <a:xfrm>
          <a:off x="477798" y="2500409"/>
          <a:ext cx="1473023" cy="440118"/>
        </a:xfrm>
        <a:prstGeom prst="rect">
          <a:avLst/>
        </a:prstGeom>
        <a:gradFill rotWithShape="0">
          <a:gsLst>
            <a:gs pos="0">
              <a:schemeClr val="accent3">
                <a:alpha val="3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3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3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FJC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Sgt. Sarah Hofecker</a:t>
          </a:r>
          <a:endParaRPr lang="en-US" sz="1000" kern="1200" dirty="0"/>
        </a:p>
      </dsp:txBody>
      <dsp:txXfrm>
        <a:off x="477798" y="2500409"/>
        <a:ext cx="1473023" cy="440118"/>
      </dsp:txXfrm>
    </dsp:sp>
    <dsp:sp modelId="{7F2717AD-EA56-4A18-89C9-D69A0CA78C16}">
      <dsp:nvSpPr>
        <dsp:cNvPr id="0" name=""/>
        <dsp:cNvSpPr/>
      </dsp:nvSpPr>
      <dsp:spPr>
        <a:xfrm>
          <a:off x="702329" y="3125377"/>
          <a:ext cx="880236" cy="440118"/>
        </a:xfrm>
        <a:prstGeom prst="rect">
          <a:avLst/>
        </a:prstGeom>
        <a:gradFill rotWithShape="0">
          <a:gsLst>
            <a:gs pos="0">
              <a:schemeClr val="accent3">
                <a:alpha val="3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3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3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DSS Deputies</a:t>
          </a:r>
          <a:endParaRPr lang="en-US" sz="1000" kern="1200" dirty="0"/>
        </a:p>
      </dsp:txBody>
      <dsp:txXfrm>
        <a:off x="702329" y="3125377"/>
        <a:ext cx="880236" cy="440118"/>
      </dsp:txXfrm>
    </dsp:sp>
    <dsp:sp modelId="{3F676646-C4D2-454C-B229-B9E2465B09A0}">
      <dsp:nvSpPr>
        <dsp:cNvPr id="0" name=""/>
        <dsp:cNvSpPr/>
      </dsp:nvSpPr>
      <dsp:spPr>
        <a:xfrm>
          <a:off x="702329" y="3750345"/>
          <a:ext cx="880236" cy="440118"/>
        </a:xfrm>
        <a:prstGeom prst="rect">
          <a:avLst/>
        </a:prstGeom>
        <a:gradFill rotWithShape="0">
          <a:gsLst>
            <a:gs pos="0">
              <a:schemeClr val="accent3">
                <a:alpha val="3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3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3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baseline="0" dirty="0" smtClean="0"/>
            <a:t>County Facilities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baseline="0" dirty="0" smtClean="0"/>
            <a:t>Deputy Lance Stewart</a:t>
          </a:r>
          <a:endParaRPr lang="en-US" sz="800" kern="1200" baseline="0" dirty="0"/>
        </a:p>
      </dsp:txBody>
      <dsp:txXfrm>
        <a:off x="702329" y="3750345"/>
        <a:ext cx="880236" cy="440118"/>
      </dsp:txXfrm>
    </dsp:sp>
    <dsp:sp modelId="{F6EA5022-7C7D-4790-84A3-C8BB2E906B24}">
      <dsp:nvSpPr>
        <dsp:cNvPr id="0" name=""/>
        <dsp:cNvSpPr/>
      </dsp:nvSpPr>
      <dsp:spPr>
        <a:xfrm>
          <a:off x="2135671" y="2500409"/>
          <a:ext cx="1002202" cy="440118"/>
        </a:xfrm>
        <a:prstGeom prst="rect">
          <a:avLst/>
        </a:prstGeom>
        <a:gradFill rotWithShape="0">
          <a:gsLst>
            <a:gs pos="0">
              <a:schemeClr val="accent3">
                <a:alpha val="3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3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3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Major Case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Sgt. Ryan Jordan</a:t>
          </a:r>
          <a:endParaRPr lang="en-US" sz="1000" kern="1200" dirty="0"/>
        </a:p>
      </dsp:txBody>
      <dsp:txXfrm>
        <a:off x="2135671" y="2500409"/>
        <a:ext cx="1002202" cy="440118"/>
      </dsp:txXfrm>
    </dsp:sp>
    <dsp:sp modelId="{A7720EB1-B09C-4E8C-A83F-EC27AD48BECA}">
      <dsp:nvSpPr>
        <dsp:cNvPr id="0" name=""/>
        <dsp:cNvSpPr/>
      </dsp:nvSpPr>
      <dsp:spPr>
        <a:xfrm>
          <a:off x="3322724" y="2500409"/>
          <a:ext cx="1310012" cy="667131"/>
        </a:xfrm>
        <a:prstGeom prst="rect">
          <a:avLst/>
        </a:prstGeom>
        <a:gradFill rotWithShape="0">
          <a:gsLst>
            <a:gs pos="0">
              <a:schemeClr val="accent3">
                <a:alpha val="3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3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3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Property Crimes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Sgt. David Stephens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Sgt. Elliott Summey</a:t>
          </a:r>
        </a:p>
      </dsp:txBody>
      <dsp:txXfrm>
        <a:off x="3322724" y="2500409"/>
        <a:ext cx="1310012" cy="667131"/>
      </dsp:txXfrm>
    </dsp:sp>
    <dsp:sp modelId="{E18A3F9B-8414-4E77-9CC4-141B8292892F}">
      <dsp:nvSpPr>
        <dsp:cNvPr id="0" name=""/>
        <dsp:cNvSpPr/>
      </dsp:nvSpPr>
      <dsp:spPr>
        <a:xfrm>
          <a:off x="4817586" y="2500409"/>
          <a:ext cx="995688" cy="440118"/>
        </a:xfrm>
        <a:prstGeom prst="rect">
          <a:avLst/>
        </a:prstGeom>
        <a:gradFill rotWithShape="0">
          <a:gsLst>
            <a:gs pos="0">
              <a:schemeClr val="accent3">
                <a:alpha val="3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3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3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Records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Vicki Kuykendall</a:t>
          </a:r>
          <a:endParaRPr lang="en-US" sz="1000" kern="1200" dirty="0"/>
        </a:p>
      </dsp:txBody>
      <dsp:txXfrm>
        <a:off x="4817586" y="2500409"/>
        <a:ext cx="995688" cy="440118"/>
      </dsp:txXfrm>
    </dsp:sp>
    <dsp:sp modelId="{7664F75D-0C0B-498E-8226-016B2DC647F1}">
      <dsp:nvSpPr>
        <dsp:cNvPr id="0" name=""/>
        <dsp:cNvSpPr/>
      </dsp:nvSpPr>
      <dsp:spPr>
        <a:xfrm>
          <a:off x="6052906" y="1875440"/>
          <a:ext cx="1470295" cy="440118"/>
        </a:xfrm>
        <a:prstGeom prst="rect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BCAT / SCET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Exec. Lt. John Thomas</a:t>
          </a:r>
        </a:p>
      </dsp:txBody>
      <dsp:txXfrm>
        <a:off x="6052906" y="1875440"/>
        <a:ext cx="1470295" cy="440118"/>
      </dsp:txXfrm>
    </dsp:sp>
    <dsp:sp modelId="{E5E6EA7C-8513-43E5-A286-EE942BD49CA4}">
      <dsp:nvSpPr>
        <dsp:cNvPr id="0" name=""/>
        <dsp:cNvSpPr/>
      </dsp:nvSpPr>
      <dsp:spPr>
        <a:xfrm>
          <a:off x="5998125" y="2500409"/>
          <a:ext cx="1157502" cy="440118"/>
        </a:xfrm>
        <a:prstGeom prst="rect">
          <a:avLst/>
        </a:prstGeom>
        <a:gradFill rotWithShape="0">
          <a:gsLst>
            <a:gs pos="0">
              <a:schemeClr val="accent3">
                <a:alpha val="3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3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3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BCAT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Sgt. Scott Robinson</a:t>
          </a:r>
        </a:p>
      </dsp:txBody>
      <dsp:txXfrm>
        <a:off x="5998125" y="2500409"/>
        <a:ext cx="1157502" cy="440118"/>
      </dsp:txXfrm>
    </dsp:sp>
    <dsp:sp modelId="{051311A0-6AB0-4397-B783-2D8E1E88803B}">
      <dsp:nvSpPr>
        <dsp:cNvPr id="0" name=""/>
        <dsp:cNvSpPr/>
      </dsp:nvSpPr>
      <dsp:spPr>
        <a:xfrm>
          <a:off x="6010800" y="3125377"/>
          <a:ext cx="1144827" cy="502663"/>
        </a:xfrm>
        <a:prstGeom prst="rect">
          <a:avLst/>
        </a:prstGeom>
        <a:gradFill rotWithShape="0">
          <a:gsLst>
            <a:gs pos="0">
              <a:schemeClr val="accent3">
                <a:alpha val="3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3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3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SCET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Sgt. Trey McDonald</a:t>
          </a:r>
        </a:p>
      </dsp:txBody>
      <dsp:txXfrm>
        <a:off x="6010800" y="3125377"/>
        <a:ext cx="1144827" cy="502663"/>
      </dsp:txXfrm>
    </dsp:sp>
    <dsp:sp modelId="{5090DB64-641E-4D9D-B1F3-51F3FDAF61B0}">
      <dsp:nvSpPr>
        <dsp:cNvPr id="0" name=""/>
        <dsp:cNvSpPr/>
      </dsp:nvSpPr>
      <dsp:spPr>
        <a:xfrm>
          <a:off x="3634008" y="1250472"/>
          <a:ext cx="1208327" cy="440118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Administrative Assistant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Marilee James</a:t>
          </a:r>
          <a:endParaRPr lang="en-US" sz="900" kern="1200" dirty="0"/>
        </a:p>
      </dsp:txBody>
      <dsp:txXfrm>
        <a:off x="3634008" y="1250472"/>
        <a:ext cx="1208327" cy="44011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D8F49F-16BD-4B32-AADE-00E1629C7D71}">
      <dsp:nvSpPr>
        <dsp:cNvPr id="0" name=""/>
        <dsp:cNvSpPr/>
      </dsp:nvSpPr>
      <dsp:spPr>
        <a:xfrm>
          <a:off x="4114800" y="1825708"/>
          <a:ext cx="99812" cy="4372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7272"/>
              </a:lnTo>
              <a:lnTo>
                <a:pt x="99812" y="437272"/>
              </a:lnTo>
            </a:path>
          </a:pathLst>
        </a:custGeom>
        <a:noFill/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1F408A-C166-41D6-8A70-3382C7F031C1}">
      <dsp:nvSpPr>
        <dsp:cNvPr id="0" name=""/>
        <dsp:cNvSpPr/>
      </dsp:nvSpPr>
      <dsp:spPr>
        <a:xfrm>
          <a:off x="4014987" y="1825708"/>
          <a:ext cx="99812" cy="437272"/>
        </a:xfrm>
        <a:custGeom>
          <a:avLst/>
          <a:gdLst/>
          <a:ahLst/>
          <a:cxnLst/>
          <a:rect l="0" t="0" r="0" b="0"/>
          <a:pathLst>
            <a:path>
              <a:moveTo>
                <a:pt x="99812" y="0"/>
              </a:moveTo>
              <a:lnTo>
                <a:pt x="99812" y="437272"/>
              </a:lnTo>
              <a:lnTo>
                <a:pt x="0" y="437272"/>
              </a:lnTo>
            </a:path>
          </a:pathLst>
        </a:custGeom>
        <a:noFill/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CB1B8D-021E-4C1F-8F35-F24F3A62795C}">
      <dsp:nvSpPr>
        <dsp:cNvPr id="0" name=""/>
        <dsp:cNvSpPr/>
      </dsp:nvSpPr>
      <dsp:spPr>
        <a:xfrm>
          <a:off x="4114800" y="1825708"/>
          <a:ext cx="2880772" cy="8745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4733"/>
              </a:lnTo>
              <a:lnTo>
                <a:pt x="2880772" y="774733"/>
              </a:lnTo>
              <a:lnTo>
                <a:pt x="2880772" y="874545"/>
              </a:lnTo>
            </a:path>
          </a:pathLst>
        </a:custGeom>
        <a:noFill/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AF8C0E-5999-4928-92BD-5F3415F57A7F}">
      <dsp:nvSpPr>
        <dsp:cNvPr id="0" name=""/>
        <dsp:cNvSpPr/>
      </dsp:nvSpPr>
      <dsp:spPr>
        <a:xfrm>
          <a:off x="5064920" y="3850472"/>
          <a:ext cx="171111" cy="4372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7272"/>
              </a:lnTo>
              <a:lnTo>
                <a:pt x="171111" y="437272"/>
              </a:lnTo>
            </a:path>
          </a:pathLst>
        </a:custGeom>
        <a:noFill/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DD1BD3-2C39-4972-8FF9-45F61B4425B9}">
      <dsp:nvSpPr>
        <dsp:cNvPr id="0" name=""/>
        <dsp:cNvSpPr/>
      </dsp:nvSpPr>
      <dsp:spPr>
        <a:xfrm>
          <a:off x="5475496" y="3175550"/>
          <a:ext cx="91440" cy="1996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9624"/>
              </a:lnTo>
            </a:path>
          </a:pathLst>
        </a:custGeom>
        <a:noFill/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D25141-9950-4FE8-A969-540C7A2B44BA}">
      <dsp:nvSpPr>
        <dsp:cNvPr id="0" name=""/>
        <dsp:cNvSpPr/>
      </dsp:nvSpPr>
      <dsp:spPr>
        <a:xfrm>
          <a:off x="4114800" y="1825708"/>
          <a:ext cx="1406416" cy="8745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4733"/>
              </a:lnTo>
              <a:lnTo>
                <a:pt x="1406416" y="774733"/>
              </a:lnTo>
              <a:lnTo>
                <a:pt x="1406416" y="874545"/>
              </a:lnTo>
            </a:path>
          </a:pathLst>
        </a:custGeom>
        <a:noFill/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499C25-C779-4D80-AC26-13D5F11AC9B7}">
      <dsp:nvSpPr>
        <dsp:cNvPr id="0" name=""/>
        <dsp:cNvSpPr/>
      </dsp:nvSpPr>
      <dsp:spPr>
        <a:xfrm>
          <a:off x="3670076" y="3850472"/>
          <a:ext cx="155767" cy="4372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7272"/>
              </a:lnTo>
              <a:lnTo>
                <a:pt x="155767" y="437272"/>
              </a:lnTo>
            </a:path>
          </a:pathLst>
        </a:custGeom>
        <a:noFill/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3A6A54-0DDD-49A4-B974-D5E941187387}">
      <dsp:nvSpPr>
        <dsp:cNvPr id="0" name=""/>
        <dsp:cNvSpPr/>
      </dsp:nvSpPr>
      <dsp:spPr>
        <a:xfrm>
          <a:off x="4039735" y="3175550"/>
          <a:ext cx="91440" cy="1996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9624"/>
              </a:lnTo>
            </a:path>
          </a:pathLst>
        </a:custGeom>
        <a:noFill/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8C5959-E011-41A9-93F5-35372DE6E724}">
      <dsp:nvSpPr>
        <dsp:cNvPr id="0" name=""/>
        <dsp:cNvSpPr/>
      </dsp:nvSpPr>
      <dsp:spPr>
        <a:xfrm>
          <a:off x="4039735" y="1825708"/>
          <a:ext cx="91440" cy="874545"/>
        </a:xfrm>
        <a:custGeom>
          <a:avLst/>
          <a:gdLst/>
          <a:ahLst/>
          <a:cxnLst/>
          <a:rect l="0" t="0" r="0" b="0"/>
          <a:pathLst>
            <a:path>
              <a:moveTo>
                <a:pt x="75064" y="0"/>
              </a:moveTo>
              <a:lnTo>
                <a:pt x="75064" y="774733"/>
              </a:lnTo>
              <a:lnTo>
                <a:pt x="45720" y="774733"/>
              </a:lnTo>
              <a:lnTo>
                <a:pt x="45720" y="874545"/>
              </a:lnTo>
            </a:path>
          </a:pathLst>
        </a:custGeom>
        <a:noFill/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34530B-A5E1-4F59-B3AB-6ECEF64FDD20}">
      <dsp:nvSpPr>
        <dsp:cNvPr id="0" name=""/>
        <dsp:cNvSpPr/>
      </dsp:nvSpPr>
      <dsp:spPr>
        <a:xfrm>
          <a:off x="2248846" y="3850472"/>
          <a:ext cx="170955" cy="4372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7272"/>
              </a:lnTo>
              <a:lnTo>
                <a:pt x="170955" y="437272"/>
              </a:lnTo>
            </a:path>
          </a:pathLst>
        </a:custGeom>
        <a:noFill/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B7E330-4E7B-437D-8F1A-A6A818C8085E}">
      <dsp:nvSpPr>
        <dsp:cNvPr id="0" name=""/>
        <dsp:cNvSpPr/>
      </dsp:nvSpPr>
      <dsp:spPr>
        <a:xfrm>
          <a:off x="2659008" y="3175550"/>
          <a:ext cx="91440" cy="1996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9624"/>
              </a:lnTo>
            </a:path>
          </a:pathLst>
        </a:custGeom>
        <a:noFill/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BF47F9-7B4C-4EEF-9887-DFCBB11A97BF}">
      <dsp:nvSpPr>
        <dsp:cNvPr id="0" name=""/>
        <dsp:cNvSpPr/>
      </dsp:nvSpPr>
      <dsp:spPr>
        <a:xfrm>
          <a:off x="2704728" y="1825708"/>
          <a:ext cx="1410071" cy="874545"/>
        </a:xfrm>
        <a:custGeom>
          <a:avLst/>
          <a:gdLst/>
          <a:ahLst/>
          <a:cxnLst/>
          <a:rect l="0" t="0" r="0" b="0"/>
          <a:pathLst>
            <a:path>
              <a:moveTo>
                <a:pt x="1410071" y="0"/>
              </a:moveTo>
              <a:lnTo>
                <a:pt x="1410071" y="774733"/>
              </a:lnTo>
              <a:lnTo>
                <a:pt x="0" y="774733"/>
              </a:lnTo>
              <a:lnTo>
                <a:pt x="0" y="874545"/>
              </a:lnTo>
            </a:path>
          </a:pathLst>
        </a:custGeom>
        <a:noFill/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9AF894-2066-4AA7-A890-B7139A9C627F}">
      <dsp:nvSpPr>
        <dsp:cNvPr id="0" name=""/>
        <dsp:cNvSpPr/>
      </dsp:nvSpPr>
      <dsp:spPr>
        <a:xfrm>
          <a:off x="1213997" y="3850472"/>
          <a:ext cx="91440" cy="1996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9624"/>
              </a:lnTo>
            </a:path>
          </a:pathLst>
        </a:custGeom>
        <a:noFill/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FEA7F1-8F0B-485B-8640-1B59C3F3CF05}">
      <dsp:nvSpPr>
        <dsp:cNvPr id="0" name=""/>
        <dsp:cNvSpPr/>
      </dsp:nvSpPr>
      <dsp:spPr>
        <a:xfrm>
          <a:off x="1213997" y="3175550"/>
          <a:ext cx="91440" cy="1996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9624"/>
              </a:lnTo>
            </a:path>
          </a:pathLst>
        </a:custGeom>
        <a:noFill/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D3C4FA-E060-4B5C-8B71-FDDCD70C1546}">
      <dsp:nvSpPr>
        <dsp:cNvPr id="0" name=""/>
        <dsp:cNvSpPr/>
      </dsp:nvSpPr>
      <dsp:spPr>
        <a:xfrm>
          <a:off x="1259717" y="1825708"/>
          <a:ext cx="2855082" cy="874545"/>
        </a:xfrm>
        <a:custGeom>
          <a:avLst/>
          <a:gdLst/>
          <a:ahLst/>
          <a:cxnLst/>
          <a:rect l="0" t="0" r="0" b="0"/>
          <a:pathLst>
            <a:path>
              <a:moveTo>
                <a:pt x="2855082" y="0"/>
              </a:moveTo>
              <a:lnTo>
                <a:pt x="2855082" y="774733"/>
              </a:lnTo>
              <a:lnTo>
                <a:pt x="0" y="774733"/>
              </a:lnTo>
              <a:lnTo>
                <a:pt x="0" y="874545"/>
              </a:lnTo>
            </a:path>
          </a:pathLst>
        </a:custGeom>
        <a:noFill/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499FCD-31EB-4FC8-B1D4-2CC338489406}">
      <dsp:nvSpPr>
        <dsp:cNvPr id="0" name=""/>
        <dsp:cNvSpPr/>
      </dsp:nvSpPr>
      <dsp:spPr>
        <a:xfrm>
          <a:off x="4069079" y="1150787"/>
          <a:ext cx="91440" cy="1996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9624"/>
              </a:lnTo>
            </a:path>
          </a:pathLst>
        </a:custGeom>
        <a:noFill/>
        <a:ln w="254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BF5E76-D199-4563-B7FA-487F8BCCFD67}">
      <dsp:nvSpPr>
        <dsp:cNvPr id="0" name=""/>
        <dsp:cNvSpPr/>
      </dsp:nvSpPr>
      <dsp:spPr>
        <a:xfrm>
          <a:off x="4069079" y="475866"/>
          <a:ext cx="91440" cy="1996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9624"/>
              </a:lnTo>
            </a:path>
          </a:pathLst>
        </a:custGeom>
        <a:noFill/>
        <a:ln w="254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49DB3B-4358-4E4C-BBDB-126890EA583F}">
      <dsp:nvSpPr>
        <dsp:cNvPr id="0" name=""/>
        <dsp:cNvSpPr/>
      </dsp:nvSpPr>
      <dsp:spPr>
        <a:xfrm>
          <a:off x="3141511" y="569"/>
          <a:ext cx="1946577" cy="475296"/>
        </a:xfrm>
        <a:prstGeom prst="rect">
          <a:avLst/>
        </a:prstGeom>
        <a:gradFill rotWithShape="0">
          <a:gsLst>
            <a:gs pos="0">
              <a:schemeClr val="accent3">
                <a:alpha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Enforcement &amp; Investigations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Chief Don </a:t>
          </a:r>
          <a:r>
            <a:rPr lang="en-US" sz="1200" kern="1200" dirty="0" err="1" smtClean="0"/>
            <a:t>Eberhardt</a:t>
          </a:r>
          <a:endParaRPr lang="en-US" sz="1200" kern="1200" dirty="0"/>
        </a:p>
      </dsp:txBody>
      <dsp:txXfrm>
        <a:off x="3141511" y="569"/>
        <a:ext cx="1946577" cy="475296"/>
      </dsp:txXfrm>
    </dsp:sp>
    <dsp:sp modelId="{FD6F1FBC-F5CE-40F9-B668-ACA261EC8541}">
      <dsp:nvSpPr>
        <dsp:cNvPr id="0" name=""/>
        <dsp:cNvSpPr/>
      </dsp:nvSpPr>
      <dsp:spPr>
        <a:xfrm>
          <a:off x="3476890" y="675490"/>
          <a:ext cx="1275819" cy="475296"/>
        </a:xfrm>
        <a:prstGeom prst="rect">
          <a:avLst/>
        </a:prstGeom>
        <a:gradFill rotWithShape="0">
          <a:gsLst>
            <a:gs pos="0">
              <a:schemeClr val="accent3">
                <a:alpha val="7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7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7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Enforcement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Captain Jeff Banks</a:t>
          </a:r>
          <a:endParaRPr lang="en-US" sz="1200" kern="1200" dirty="0"/>
        </a:p>
      </dsp:txBody>
      <dsp:txXfrm>
        <a:off x="3476890" y="675490"/>
        <a:ext cx="1275819" cy="475296"/>
      </dsp:txXfrm>
    </dsp:sp>
    <dsp:sp modelId="{574B24AB-4E33-4830-963A-5921AA477005}">
      <dsp:nvSpPr>
        <dsp:cNvPr id="0" name=""/>
        <dsp:cNvSpPr/>
      </dsp:nvSpPr>
      <dsp:spPr>
        <a:xfrm>
          <a:off x="3428999" y="1350412"/>
          <a:ext cx="1371601" cy="475296"/>
        </a:xfrm>
        <a:prstGeom prst="rect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Patrol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Executive Lt. Chad Edwards</a:t>
          </a:r>
          <a:endParaRPr lang="en-US" sz="1100" kern="1200" dirty="0"/>
        </a:p>
      </dsp:txBody>
      <dsp:txXfrm>
        <a:off x="3428999" y="1350412"/>
        <a:ext cx="1371601" cy="475296"/>
      </dsp:txXfrm>
    </dsp:sp>
    <dsp:sp modelId="{FD44047A-3C2D-489E-9143-393CCC813AA3}">
      <dsp:nvSpPr>
        <dsp:cNvPr id="0" name=""/>
        <dsp:cNvSpPr/>
      </dsp:nvSpPr>
      <dsp:spPr>
        <a:xfrm>
          <a:off x="602743" y="2700254"/>
          <a:ext cx="1313947" cy="475296"/>
        </a:xfrm>
        <a:prstGeom prst="rect">
          <a:avLst/>
        </a:prstGeom>
        <a:gradFill rotWithShape="0">
          <a:gsLst>
            <a:gs pos="0">
              <a:schemeClr val="accent3">
                <a:alpha val="3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3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3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Adam Squad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Lt. Preston Honeycutt</a:t>
          </a:r>
          <a:endParaRPr lang="en-US" sz="1100" kern="1200" dirty="0"/>
        </a:p>
      </dsp:txBody>
      <dsp:txXfrm>
        <a:off x="602743" y="2700254"/>
        <a:ext cx="1313947" cy="475296"/>
      </dsp:txXfrm>
    </dsp:sp>
    <dsp:sp modelId="{14B71CE1-E67E-47C3-9302-0D1847E0E9E8}">
      <dsp:nvSpPr>
        <dsp:cNvPr id="0" name=""/>
        <dsp:cNvSpPr/>
      </dsp:nvSpPr>
      <dsp:spPr>
        <a:xfrm>
          <a:off x="664550" y="3375175"/>
          <a:ext cx="1190332" cy="475296"/>
        </a:xfrm>
        <a:prstGeom prst="rect">
          <a:avLst/>
        </a:prstGeom>
        <a:gradFill rotWithShape="0">
          <a:gsLst>
            <a:gs pos="0">
              <a:schemeClr val="accent3">
                <a:alpha val="3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3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3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Sgt. Phillip Engle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Sgt. Robin Hempel</a:t>
          </a:r>
        </a:p>
      </dsp:txBody>
      <dsp:txXfrm>
        <a:off x="664550" y="3375175"/>
        <a:ext cx="1190332" cy="475296"/>
      </dsp:txXfrm>
    </dsp:sp>
    <dsp:sp modelId="{6C163CDA-5BE2-43C4-AE6E-FCBE46AF2981}">
      <dsp:nvSpPr>
        <dsp:cNvPr id="0" name=""/>
        <dsp:cNvSpPr/>
      </dsp:nvSpPr>
      <dsp:spPr>
        <a:xfrm>
          <a:off x="784420" y="4050096"/>
          <a:ext cx="950593" cy="475296"/>
        </a:xfrm>
        <a:prstGeom prst="rect">
          <a:avLst/>
        </a:prstGeom>
        <a:gradFill rotWithShape="0">
          <a:gsLst>
            <a:gs pos="0">
              <a:schemeClr val="accent3">
                <a:alpha val="3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3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3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Behavioral Health</a:t>
          </a:r>
        </a:p>
      </dsp:txBody>
      <dsp:txXfrm>
        <a:off x="784420" y="4050096"/>
        <a:ext cx="950593" cy="475296"/>
      </dsp:txXfrm>
    </dsp:sp>
    <dsp:sp modelId="{A2181CBD-7F92-4D9A-9567-F67C308C4298}">
      <dsp:nvSpPr>
        <dsp:cNvPr id="0" name=""/>
        <dsp:cNvSpPr/>
      </dsp:nvSpPr>
      <dsp:spPr>
        <a:xfrm>
          <a:off x="2116315" y="2700254"/>
          <a:ext cx="1176824" cy="475296"/>
        </a:xfrm>
        <a:prstGeom prst="rect">
          <a:avLst/>
        </a:prstGeom>
        <a:gradFill rotWithShape="0">
          <a:gsLst>
            <a:gs pos="0">
              <a:schemeClr val="accent3">
                <a:alpha val="3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3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3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Baker Squad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i="0" kern="1200" dirty="0" smtClean="0"/>
            <a:t>Lt. James Redmon</a:t>
          </a:r>
          <a:endParaRPr lang="en-US" sz="1100" i="0" kern="1200" dirty="0"/>
        </a:p>
      </dsp:txBody>
      <dsp:txXfrm>
        <a:off x="2116315" y="2700254"/>
        <a:ext cx="1176824" cy="475296"/>
      </dsp:txXfrm>
    </dsp:sp>
    <dsp:sp modelId="{14525D81-8645-4A2C-8EC5-8ACB1FF50CEA}">
      <dsp:nvSpPr>
        <dsp:cNvPr id="0" name=""/>
        <dsp:cNvSpPr/>
      </dsp:nvSpPr>
      <dsp:spPr>
        <a:xfrm>
          <a:off x="2134876" y="3375175"/>
          <a:ext cx="1139704" cy="475296"/>
        </a:xfrm>
        <a:prstGeom prst="rect">
          <a:avLst/>
        </a:prstGeom>
        <a:gradFill rotWithShape="0">
          <a:gsLst>
            <a:gs pos="0">
              <a:schemeClr val="accent3">
                <a:alpha val="3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3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3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Sgt. Jeff Eller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err="1" smtClean="0"/>
            <a:t>Sgt</a:t>
          </a:r>
          <a:r>
            <a:rPr lang="en-US" sz="1000" kern="1200" dirty="0" smtClean="0"/>
            <a:t> Chad Walker</a:t>
          </a:r>
        </a:p>
      </dsp:txBody>
      <dsp:txXfrm>
        <a:off x="2134876" y="3375175"/>
        <a:ext cx="1139704" cy="475296"/>
      </dsp:txXfrm>
    </dsp:sp>
    <dsp:sp modelId="{321BC8D0-B8BB-4C45-83F6-AD14015B6D77}">
      <dsp:nvSpPr>
        <dsp:cNvPr id="0" name=""/>
        <dsp:cNvSpPr/>
      </dsp:nvSpPr>
      <dsp:spPr>
        <a:xfrm>
          <a:off x="2419802" y="4050096"/>
          <a:ext cx="950593" cy="475296"/>
        </a:xfrm>
        <a:prstGeom prst="rect">
          <a:avLst/>
        </a:prstGeom>
        <a:gradFill rotWithShape="0">
          <a:gsLst>
            <a:gs pos="0">
              <a:schemeClr val="accent3">
                <a:alpha val="3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3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3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Behavioral Health</a:t>
          </a:r>
        </a:p>
      </dsp:txBody>
      <dsp:txXfrm>
        <a:off x="2419802" y="4050096"/>
        <a:ext cx="950593" cy="475296"/>
      </dsp:txXfrm>
    </dsp:sp>
    <dsp:sp modelId="{9F43BB80-9050-44A4-9C38-DD95756D00EA}">
      <dsp:nvSpPr>
        <dsp:cNvPr id="0" name=""/>
        <dsp:cNvSpPr/>
      </dsp:nvSpPr>
      <dsp:spPr>
        <a:xfrm>
          <a:off x="3492765" y="2700254"/>
          <a:ext cx="1185380" cy="475296"/>
        </a:xfrm>
        <a:prstGeom prst="rect">
          <a:avLst/>
        </a:prstGeom>
        <a:gradFill rotWithShape="0">
          <a:gsLst>
            <a:gs pos="0">
              <a:schemeClr val="accent3">
                <a:alpha val="3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3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3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Charlie Squad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Lt. Roger Warren</a:t>
          </a:r>
          <a:endParaRPr lang="en-US" sz="1100" kern="1200" dirty="0"/>
        </a:p>
      </dsp:txBody>
      <dsp:txXfrm>
        <a:off x="3492765" y="2700254"/>
        <a:ext cx="1185380" cy="475296"/>
      </dsp:txXfrm>
    </dsp:sp>
    <dsp:sp modelId="{1F0E64E9-E2A6-410F-83A0-15B7E3B9CFF5}">
      <dsp:nvSpPr>
        <dsp:cNvPr id="0" name=""/>
        <dsp:cNvSpPr/>
      </dsp:nvSpPr>
      <dsp:spPr>
        <a:xfrm>
          <a:off x="3566231" y="3375175"/>
          <a:ext cx="1038446" cy="475296"/>
        </a:xfrm>
        <a:prstGeom prst="rect">
          <a:avLst/>
        </a:prstGeom>
        <a:gradFill rotWithShape="0">
          <a:gsLst>
            <a:gs pos="0">
              <a:schemeClr val="accent3">
                <a:alpha val="3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3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3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Sgt. Matt Howie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Sgt. Richie Moffat</a:t>
          </a:r>
          <a:endParaRPr lang="en-US" sz="1000" kern="1200" dirty="0"/>
        </a:p>
      </dsp:txBody>
      <dsp:txXfrm>
        <a:off x="3566231" y="3375175"/>
        <a:ext cx="1038446" cy="475296"/>
      </dsp:txXfrm>
    </dsp:sp>
    <dsp:sp modelId="{D0748574-BFE4-45E5-AF75-AD07B8950540}">
      <dsp:nvSpPr>
        <dsp:cNvPr id="0" name=""/>
        <dsp:cNvSpPr/>
      </dsp:nvSpPr>
      <dsp:spPr>
        <a:xfrm>
          <a:off x="3825843" y="4050096"/>
          <a:ext cx="950593" cy="475296"/>
        </a:xfrm>
        <a:prstGeom prst="rect">
          <a:avLst/>
        </a:prstGeom>
        <a:gradFill rotWithShape="0">
          <a:gsLst>
            <a:gs pos="0">
              <a:schemeClr val="accent3">
                <a:alpha val="3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3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3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 dirty="0" smtClean="0"/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Behavioral Health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 dirty="0"/>
        </a:p>
      </dsp:txBody>
      <dsp:txXfrm>
        <a:off x="3825843" y="4050096"/>
        <a:ext cx="950593" cy="475296"/>
      </dsp:txXfrm>
    </dsp:sp>
    <dsp:sp modelId="{2FBD2451-66DD-4828-A986-46B026294AB2}">
      <dsp:nvSpPr>
        <dsp:cNvPr id="0" name=""/>
        <dsp:cNvSpPr/>
      </dsp:nvSpPr>
      <dsp:spPr>
        <a:xfrm>
          <a:off x="4877769" y="2700254"/>
          <a:ext cx="1286893" cy="475296"/>
        </a:xfrm>
        <a:prstGeom prst="rect">
          <a:avLst/>
        </a:prstGeom>
        <a:gradFill rotWithShape="0">
          <a:gsLst>
            <a:gs pos="0">
              <a:schemeClr val="accent3">
                <a:alpha val="3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3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3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David Squad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Lt. Matthew Kiser</a:t>
          </a:r>
          <a:endParaRPr lang="en-US" sz="1100" kern="1200" dirty="0"/>
        </a:p>
      </dsp:txBody>
      <dsp:txXfrm>
        <a:off x="4877769" y="2700254"/>
        <a:ext cx="1286893" cy="475296"/>
      </dsp:txXfrm>
    </dsp:sp>
    <dsp:sp modelId="{D6F37D0A-8F4B-47D5-BBF3-754567D85191}">
      <dsp:nvSpPr>
        <dsp:cNvPr id="0" name=""/>
        <dsp:cNvSpPr/>
      </dsp:nvSpPr>
      <dsp:spPr>
        <a:xfrm>
          <a:off x="4950846" y="3375175"/>
          <a:ext cx="1140740" cy="475296"/>
        </a:xfrm>
        <a:prstGeom prst="rect">
          <a:avLst/>
        </a:prstGeom>
        <a:gradFill rotWithShape="0">
          <a:gsLst>
            <a:gs pos="0">
              <a:schemeClr val="accent3">
                <a:alpha val="3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3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3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Sgt. Nathan Ball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Sgt. __________</a:t>
          </a:r>
          <a:endParaRPr lang="en-US" sz="1000" kern="1200" dirty="0"/>
        </a:p>
      </dsp:txBody>
      <dsp:txXfrm>
        <a:off x="4950846" y="3375175"/>
        <a:ext cx="1140740" cy="475296"/>
      </dsp:txXfrm>
    </dsp:sp>
    <dsp:sp modelId="{49560473-C88B-48FF-B947-16BC4518784E}">
      <dsp:nvSpPr>
        <dsp:cNvPr id="0" name=""/>
        <dsp:cNvSpPr/>
      </dsp:nvSpPr>
      <dsp:spPr>
        <a:xfrm>
          <a:off x="5236031" y="4050096"/>
          <a:ext cx="950593" cy="475296"/>
        </a:xfrm>
        <a:prstGeom prst="rect">
          <a:avLst/>
        </a:prstGeom>
        <a:gradFill rotWithShape="0">
          <a:gsLst>
            <a:gs pos="0">
              <a:schemeClr val="accent3">
                <a:alpha val="3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3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3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Behavioral Health</a:t>
          </a:r>
        </a:p>
      </dsp:txBody>
      <dsp:txXfrm>
        <a:off x="5236031" y="4050096"/>
        <a:ext cx="950593" cy="475296"/>
      </dsp:txXfrm>
    </dsp:sp>
    <dsp:sp modelId="{BFB46CAE-46A7-41D5-A811-15D30B241CCF}">
      <dsp:nvSpPr>
        <dsp:cNvPr id="0" name=""/>
        <dsp:cNvSpPr/>
      </dsp:nvSpPr>
      <dsp:spPr>
        <a:xfrm>
          <a:off x="6364288" y="2700254"/>
          <a:ext cx="1262568" cy="475296"/>
        </a:xfrm>
        <a:prstGeom prst="rect">
          <a:avLst/>
        </a:prstGeom>
        <a:gradFill rotWithShape="0">
          <a:gsLst>
            <a:gs pos="0">
              <a:schemeClr val="accent3">
                <a:alpha val="3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3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3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Animal Services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Sgt. Jim Robinson</a:t>
          </a:r>
          <a:endParaRPr lang="en-US" sz="1100" kern="1200" dirty="0"/>
        </a:p>
      </dsp:txBody>
      <dsp:txXfrm>
        <a:off x="6364288" y="2700254"/>
        <a:ext cx="1262568" cy="475296"/>
      </dsp:txXfrm>
    </dsp:sp>
    <dsp:sp modelId="{1E960148-28C6-4339-BE23-866C12E2B3D5}">
      <dsp:nvSpPr>
        <dsp:cNvPr id="0" name=""/>
        <dsp:cNvSpPr/>
      </dsp:nvSpPr>
      <dsp:spPr>
        <a:xfrm>
          <a:off x="2569781" y="2025333"/>
          <a:ext cx="1445205" cy="475296"/>
        </a:xfrm>
        <a:prstGeom prst="rect">
          <a:avLst/>
        </a:prstGeom>
        <a:gradFill rotWithShape="0">
          <a:gsLst>
            <a:gs pos="0">
              <a:schemeClr val="accent3">
                <a:alpha val="7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7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7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Administrative Assistant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Kristie Jones</a:t>
          </a:r>
          <a:endParaRPr lang="en-US" sz="900" kern="1200" dirty="0"/>
        </a:p>
      </dsp:txBody>
      <dsp:txXfrm>
        <a:off x="2569781" y="2025333"/>
        <a:ext cx="1445205" cy="475296"/>
      </dsp:txXfrm>
    </dsp:sp>
    <dsp:sp modelId="{B5C5E32D-7AA7-449A-9E55-4E722039D99C}">
      <dsp:nvSpPr>
        <dsp:cNvPr id="0" name=""/>
        <dsp:cNvSpPr/>
      </dsp:nvSpPr>
      <dsp:spPr>
        <a:xfrm>
          <a:off x="4214612" y="2025333"/>
          <a:ext cx="1135787" cy="475296"/>
        </a:xfrm>
        <a:prstGeom prst="rect">
          <a:avLst/>
        </a:prstGeom>
        <a:gradFill rotWithShape="0">
          <a:gsLst>
            <a:gs pos="0">
              <a:schemeClr val="accent3">
                <a:alpha val="7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7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7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Deputy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Front Desk Officer</a:t>
          </a:r>
          <a:endParaRPr lang="en-US" sz="1000" kern="1200" dirty="0"/>
        </a:p>
      </dsp:txBody>
      <dsp:txXfrm>
        <a:off x="4214612" y="2025333"/>
        <a:ext cx="1135787" cy="47529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596F37-1401-4DC8-8AE5-D9C2BB577816}">
      <dsp:nvSpPr>
        <dsp:cNvPr id="0" name=""/>
        <dsp:cNvSpPr/>
      </dsp:nvSpPr>
      <dsp:spPr>
        <a:xfrm>
          <a:off x="5373424" y="2452836"/>
          <a:ext cx="134079" cy="1494026"/>
        </a:xfrm>
        <a:custGeom>
          <a:avLst/>
          <a:gdLst/>
          <a:ahLst/>
          <a:cxnLst/>
          <a:rect l="0" t="0" r="0" b="0"/>
          <a:pathLst>
            <a:path>
              <a:moveTo>
                <a:pt x="134079" y="0"/>
              </a:moveTo>
              <a:lnTo>
                <a:pt x="134079" y="1494026"/>
              </a:lnTo>
              <a:lnTo>
                <a:pt x="0" y="1494026"/>
              </a:lnTo>
            </a:path>
          </a:pathLst>
        </a:custGeom>
        <a:noFill/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170C2F-9984-473F-9FA4-93436F80562E}">
      <dsp:nvSpPr>
        <dsp:cNvPr id="0" name=""/>
        <dsp:cNvSpPr/>
      </dsp:nvSpPr>
      <dsp:spPr>
        <a:xfrm>
          <a:off x="5507503" y="2452836"/>
          <a:ext cx="134079" cy="5873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7394"/>
              </a:lnTo>
              <a:lnTo>
                <a:pt x="134079" y="587394"/>
              </a:lnTo>
            </a:path>
          </a:pathLst>
        </a:custGeom>
        <a:noFill/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7B0DF1-B23E-43E5-A1C5-E7EDDC90A3B4}">
      <dsp:nvSpPr>
        <dsp:cNvPr id="0" name=""/>
        <dsp:cNvSpPr/>
      </dsp:nvSpPr>
      <dsp:spPr>
        <a:xfrm>
          <a:off x="5373424" y="2452836"/>
          <a:ext cx="134079" cy="587394"/>
        </a:xfrm>
        <a:custGeom>
          <a:avLst/>
          <a:gdLst/>
          <a:ahLst/>
          <a:cxnLst/>
          <a:rect l="0" t="0" r="0" b="0"/>
          <a:pathLst>
            <a:path>
              <a:moveTo>
                <a:pt x="134079" y="0"/>
              </a:moveTo>
              <a:lnTo>
                <a:pt x="134079" y="587394"/>
              </a:lnTo>
              <a:lnTo>
                <a:pt x="0" y="587394"/>
              </a:lnTo>
            </a:path>
          </a:pathLst>
        </a:custGeom>
        <a:noFill/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1EFBD7-A242-4E61-AD27-FB41D142F6FA}">
      <dsp:nvSpPr>
        <dsp:cNvPr id="0" name=""/>
        <dsp:cNvSpPr/>
      </dsp:nvSpPr>
      <dsp:spPr>
        <a:xfrm>
          <a:off x="3860595" y="1546205"/>
          <a:ext cx="1646908" cy="2681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079"/>
              </a:lnTo>
              <a:lnTo>
                <a:pt x="1646908" y="134079"/>
              </a:lnTo>
              <a:lnTo>
                <a:pt x="1646908" y="268158"/>
              </a:lnTo>
            </a:path>
          </a:pathLst>
        </a:custGeom>
        <a:noFill/>
        <a:ln w="254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363F96-ACF5-47E2-941A-9AB5F7D60382}">
      <dsp:nvSpPr>
        <dsp:cNvPr id="0" name=""/>
        <dsp:cNvSpPr/>
      </dsp:nvSpPr>
      <dsp:spPr>
        <a:xfrm>
          <a:off x="2417296" y="2452836"/>
          <a:ext cx="134079" cy="5873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7394"/>
              </a:lnTo>
              <a:lnTo>
                <a:pt x="134079" y="587394"/>
              </a:lnTo>
            </a:path>
          </a:pathLst>
        </a:custGeom>
        <a:noFill/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72CFE2-2753-4863-A4D1-7604AD8A5D32}">
      <dsp:nvSpPr>
        <dsp:cNvPr id="0" name=""/>
        <dsp:cNvSpPr/>
      </dsp:nvSpPr>
      <dsp:spPr>
        <a:xfrm>
          <a:off x="2283216" y="2452836"/>
          <a:ext cx="134079" cy="587394"/>
        </a:xfrm>
        <a:custGeom>
          <a:avLst/>
          <a:gdLst/>
          <a:ahLst/>
          <a:cxnLst/>
          <a:rect l="0" t="0" r="0" b="0"/>
          <a:pathLst>
            <a:path>
              <a:moveTo>
                <a:pt x="134079" y="0"/>
              </a:moveTo>
              <a:lnTo>
                <a:pt x="134079" y="587394"/>
              </a:lnTo>
              <a:lnTo>
                <a:pt x="0" y="587394"/>
              </a:lnTo>
            </a:path>
          </a:pathLst>
        </a:custGeom>
        <a:noFill/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C78342-A28C-4213-BBD2-360208085761}">
      <dsp:nvSpPr>
        <dsp:cNvPr id="0" name=""/>
        <dsp:cNvSpPr/>
      </dsp:nvSpPr>
      <dsp:spPr>
        <a:xfrm>
          <a:off x="2417296" y="2452836"/>
          <a:ext cx="772551" cy="11747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0710"/>
              </a:lnTo>
              <a:lnTo>
                <a:pt x="772551" y="1040710"/>
              </a:lnTo>
              <a:lnTo>
                <a:pt x="772551" y="1174789"/>
              </a:lnTo>
            </a:path>
          </a:pathLst>
        </a:custGeom>
        <a:noFill/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3DC9CD-46B4-4D7F-951E-7EC86B7642CC}">
      <dsp:nvSpPr>
        <dsp:cNvPr id="0" name=""/>
        <dsp:cNvSpPr/>
      </dsp:nvSpPr>
      <dsp:spPr>
        <a:xfrm>
          <a:off x="1644744" y="2452836"/>
          <a:ext cx="772551" cy="1174789"/>
        </a:xfrm>
        <a:custGeom>
          <a:avLst/>
          <a:gdLst/>
          <a:ahLst/>
          <a:cxnLst/>
          <a:rect l="0" t="0" r="0" b="0"/>
          <a:pathLst>
            <a:path>
              <a:moveTo>
                <a:pt x="772551" y="0"/>
              </a:moveTo>
              <a:lnTo>
                <a:pt x="772551" y="1040710"/>
              </a:lnTo>
              <a:lnTo>
                <a:pt x="0" y="1040710"/>
              </a:lnTo>
              <a:lnTo>
                <a:pt x="0" y="1174789"/>
              </a:lnTo>
            </a:path>
          </a:pathLst>
        </a:custGeom>
        <a:noFill/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FA0AE3-B9FC-4286-A017-AFC95494A4D7}">
      <dsp:nvSpPr>
        <dsp:cNvPr id="0" name=""/>
        <dsp:cNvSpPr/>
      </dsp:nvSpPr>
      <dsp:spPr>
        <a:xfrm>
          <a:off x="2417296" y="1546205"/>
          <a:ext cx="1443299" cy="268158"/>
        </a:xfrm>
        <a:custGeom>
          <a:avLst/>
          <a:gdLst/>
          <a:ahLst/>
          <a:cxnLst/>
          <a:rect l="0" t="0" r="0" b="0"/>
          <a:pathLst>
            <a:path>
              <a:moveTo>
                <a:pt x="1443299" y="0"/>
              </a:moveTo>
              <a:lnTo>
                <a:pt x="1443299" y="134079"/>
              </a:lnTo>
              <a:lnTo>
                <a:pt x="0" y="134079"/>
              </a:lnTo>
              <a:lnTo>
                <a:pt x="0" y="268158"/>
              </a:lnTo>
            </a:path>
          </a:pathLst>
        </a:custGeom>
        <a:noFill/>
        <a:ln w="254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24088F-6556-4EB9-BA28-D55B9924C4EE}">
      <dsp:nvSpPr>
        <dsp:cNvPr id="0" name=""/>
        <dsp:cNvSpPr/>
      </dsp:nvSpPr>
      <dsp:spPr>
        <a:xfrm>
          <a:off x="3814875" y="638475"/>
          <a:ext cx="91440" cy="269256"/>
        </a:xfrm>
        <a:custGeom>
          <a:avLst/>
          <a:gdLst/>
          <a:ahLst/>
          <a:cxnLst/>
          <a:rect l="0" t="0" r="0" b="0"/>
          <a:pathLst>
            <a:path>
              <a:moveTo>
                <a:pt x="71322" y="0"/>
              </a:moveTo>
              <a:lnTo>
                <a:pt x="71322" y="135177"/>
              </a:lnTo>
              <a:lnTo>
                <a:pt x="45720" y="135177"/>
              </a:lnTo>
              <a:lnTo>
                <a:pt x="45720" y="269256"/>
              </a:lnTo>
            </a:path>
          </a:pathLst>
        </a:custGeom>
        <a:noFill/>
        <a:ln w="254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F35BE1-9E60-4672-AB30-78030976D763}">
      <dsp:nvSpPr>
        <dsp:cNvPr id="0" name=""/>
        <dsp:cNvSpPr/>
      </dsp:nvSpPr>
      <dsp:spPr>
        <a:xfrm>
          <a:off x="2666996" y="3"/>
          <a:ext cx="2438403" cy="638472"/>
        </a:xfrm>
        <a:prstGeom prst="rect">
          <a:avLst/>
        </a:prstGeom>
        <a:gradFill rotWithShape="0">
          <a:gsLst>
            <a:gs pos="0">
              <a:schemeClr val="accent3">
                <a:alpha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Enforcement &amp; Investigations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Chief Don </a:t>
          </a:r>
          <a:r>
            <a:rPr lang="en-US" sz="1400" kern="1200" dirty="0" err="1" smtClean="0"/>
            <a:t>Eberhardt</a:t>
          </a:r>
          <a:endParaRPr lang="en-US" sz="1400" kern="1200" dirty="0"/>
        </a:p>
      </dsp:txBody>
      <dsp:txXfrm>
        <a:off x="2666996" y="3"/>
        <a:ext cx="2438403" cy="638472"/>
      </dsp:txXfrm>
    </dsp:sp>
    <dsp:sp modelId="{C129AE0F-3DB4-45E7-8BA4-BB10BE8CAE7C}">
      <dsp:nvSpPr>
        <dsp:cNvPr id="0" name=""/>
        <dsp:cNvSpPr/>
      </dsp:nvSpPr>
      <dsp:spPr>
        <a:xfrm>
          <a:off x="3098597" y="907732"/>
          <a:ext cx="1523995" cy="638472"/>
        </a:xfrm>
        <a:prstGeom prst="rect">
          <a:avLst/>
        </a:prstGeom>
        <a:gradFill rotWithShape="0">
          <a:gsLst>
            <a:gs pos="0">
              <a:schemeClr val="accent3">
                <a:alpha val="7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7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7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Enforcement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Captain Jeff Banks</a:t>
          </a:r>
          <a:endParaRPr lang="en-US" sz="1400" kern="1200" dirty="0"/>
        </a:p>
      </dsp:txBody>
      <dsp:txXfrm>
        <a:off x="3098597" y="907732"/>
        <a:ext cx="1523995" cy="638472"/>
      </dsp:txXfrm>
    </dsp:sp>
    <dsp:sp modelId="{6F32C17C-4188-4DFA-BBF9-21505BF548F1}">
      <dsp:nvSpPr>
        <dsp:cNvPr id="0" name=""/>
        <dsp:cNvSpPr/>
      </dsp:nvSpPr>
      <dsp:spPr>
        <a:xfrm>
          <a:off x="1575214" y="1814363"/>
          <a:ext cx="1684163" cy="638472"/>
        </a:xfrm>
        <a:prstGeom prst="rect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Civil Process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Lt. Jeff Eaton</a:t>
          </a:r>
          <a:endParaRPr lang="en-US" sz="1200" kern="1200" dirty="0"/>
        </a:p>
      </dsp:txBody>
      <dsp:txXfrm>
        <a:off x="1575214" y="1814363"/>
        <a:ext cx="1684163" cy="638472"/>
      </dsp:txXfrm>
    </dsp:sp>
    <dsp:sp modelId="{A0C74321-7813-4A3D-B7AB-883CDC9C27C0}">
      <dsp:nvSpPr>
        <dsp:cNvPr id="0" name=""/>
        <dsp:cNvSpPr/>
      </dsp:nvSpPr>
      <dsp:spPr>
        <a:xfrm>
          <a:off x="1006271" y="3627626"/>
          <a:ext cx="1276945" cy="638472"/>
        </a:xfrm>
        <a:prstGeom prst="rect">
          <a:avLst/>
        </a:prstGeom>
        <a:gradFill rotWithShape="0">
          <a:gsLst>
            <a:gs pos="0">
              <a:schemeClr val="accent3">
                <a:alpha val="3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3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3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Sgt. Courtney Mumm</a:t>
          </a:r>
          <a:endParaRPr lang="en-US" sz="1100" kern="1200" dirty="0"/>
        </a:p>
      </dsp:txBody>
      <dsp:txXfrm>
        <a:off x="1006271" y="3627626"/>
        <a:ext cx="1276945" cy="638472"/>
      </dsp:txXfrm>
    </dsp:sp>
    <dsp:sp modelId="{10A507E5-AD86-4BEF-9A5A-3F3264645F5B}">
      <dsp:nvSpPr>
        <dsp:cNvPr id="0" name=""/>
        <dsp:cNvSpPr/>
      </dsp:nvSpPr>
      <dsp:spPr>
        <a:xfrm>
          <a:off x="2551375" y="3627626"/>
          <a:ext cx="1276945" cy="638472"/>
        </a:xfrm>
        <a:prstGeom prst="rect">
          <a:avLst/>
        </a:prstGeom>
        <a:gradFill rotWithShape="0">
          <a:gsLst>
            <a:gs pos="0">
              <a:schemeClr val="accent3">
                <a:alpha val="3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3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3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Sgt. Phillip Wolfe</a:t>
          </a:r>
          <a:endParaRPr lang="en-US" sz="1100" kern="1200" dirty="0"/>
        </a:p>
      </dsp:txBody>
      <dsp:txXfrm>
        <a:off x="2551375" y="3627626"/>
        <a:ext cx="1276945" cy="638472"/>
      </dsp:txXfrm>
    </dsp:sp>
    <dsp:sp modelId="{F31BDA2C-1B4C-433C-B885-6C3C9D855F60}">
      <dsp:nvSpPr>
        <dsp:cNvPr id="0" name=""/>
        <dsp:cNvSpPr/>
      </dsp:nvSpPr>
      <dsp:spPr>
        <a:xfrm>
          <a:off x="1006271" y="2720994"/>
          <a:ext cx="1276945" cy="638472"/>
        </a:xfrm>
        <a:prstGeom prst="rect">
          <a:avLst/>
        </a:prstGeom>
        <a:gradFill rotWithShape="0">
          <a:gsLst>
            <a:gs pos="0">
              <a:schemeClr val="accent3">
                <a:alpha val="7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7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7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Office Assistants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DeBruhl, Shepherd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PT: Bishop-Ray</a:t>
          </a:r>
          <a:endParaRPr lang="en-US" sz="1100" kern="1200" dirty="0"/>
        </a:p>
      </dsp:txBody>
      <dsp:txXfrm>
        <a:off x="1006271" y="2720994"/>
        <a:ext cx="1276945" cy="638472"/>
      </dsp:txXfrm>
    </dsp:sp>
    <dsp:sp modelId="{9203A3AB-452F-4B51-B5AF-FF71A82362FF}">
      <dsp:nvSpPr>
        <dsp:cNvPr id="0" name=""/>
        <dsp:cNvSpPr/>
      </dsp:nvSpPr>
      <dsp:spPr>
        <a:xfrm>
          <a:off x="2551375" y="2720994"/>
          <a:ext cx="1276945" cy="638472"/>
        </a:xfrm>
        <a:prstGeom prst="rect">
          <a:avLst/>
        </a:prstGeom>
        <a:gradFill rotWithShape="0">
          <a:gsLst>
            <a:gs pos="0">
              <a:schemeClr val="accent3">
                <a:alpha val="7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7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7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Front Desk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Shook</a:t>
          </a:r>
        </a:p>
      </dsp:txBody>
      <dsp:txXfrm>
        <a:off x="2551375" y="2720994"/>
        <a:ext cx="1276945" cy="638472"/>
      </dsp:txXfrm>
    </dsp:sp>
    <dsp:sp modelId="{CF447F19-7CEF-4D0C-8239-E92C36F3F14A}">
      <dsp:nvSpPr>
        <dsp:cNvPr id="0" name=""/>
        <dsp:cNvSpPr/>
      </dsp:nvSpPr>
      <dsp:spPr>
        <a:xfrm>
          <a:off x="4869031" y="1814363"/>
          <a:ext cx="1276945" cy="638472"/>
        </a:xfrm>
        <a:prstGeom prst="rect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School Resource Officers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Lt. Mike Ruby</a:t>
          </a:r>
          <a:endParaRPr lang="en-US" sz="1200" kern="1200" dirty="0"/>
        </a:p>
      </dsp:txBody>
      <dsp:txXfrm>
        <a:off x="4869031" y="1814363"/>
        <a:ext cx="1276945" cy="638472"/>
      </dsp:txXfrm>
    </dsp:sp>
    <dsp:sp modelId="{89A4B1CF-6183-4CBE-987D-53F22DF1629D}">
      <dsp:nvSpPr>
        <dsp:cNvPr id="0" name=""/>
        <dsp:cNvSpPr/>
      </dsp:nvSpPr>
      <dsp:spPr>
        <a:xfrm>
          <a:off x="4096479" y="2720994"/>
          <a:ext cx="1276945" cy="638472"/>
        </a:xfrm>
        <a:prstGeom prst="rect">
          <a:avLst/>
        </a:prstGeom>
        <a:gradFill rotWithShape="0">
          <a:gsLst>
            <a:gs pos="0">
              <a:schemeClr val="accent3">
                <a:alpha val="3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3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3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Sgt. Mike Sparks</a:t>
          </a:r>
          <a:endParaRPr lang="en-US" sz="1100" kern="1200" dirty="0"/>
        </a:p>
      </dsp:txBody>
      <dsp:txXfrm>
        <a:off x="4096479" y="2720994"/>
        <a:ext cx="1276945" cy="638472"/>
      </dsp:txXfrm>
    </dsp:sp>
    <dsp:sp modelId="{32DE419E-51BC-4B26-968B-DDF67937D693}">
      <dsp:nvSpPr>
        <dsp:cNvPr id="0" name=""/>
        <dsp:cNvSpPr/>
      </dsp:nvSpPr>
      <dsp:spPr>
        <a:xfrm>
          <a:off x="5641583" y="2720994"/>
          <a:ext cx="1276945" cy="638472"/>
        </a:xfrm>
        <a:prstGeom prst="rect">
          <a:avLst/>
        </a:prstGeom>
        <a:gradFill rotWithShape="0">
          <a:gsLst>
            <a:gs pos="0">
              <a:schemeClr val="accent3">
                <a:alpha val="3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3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3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Sgt. Will Fisher</a:t>
          </a:r>
          <a:endParaRPr lang="en-US" sz="1100" kern="1200" dirty="0"/>
        </a:p>
      </dsp:txBody>
      <dsp:txXfrm>
        <a:off x="5641583" y="2720994"/>
        <a:ext cx="1276945" cy="638472"/>
      </dsp:txXfrm>
    </dsp:sp>
    <dsp:sp modelId="{3611DDA4-D129-4C43-854A-F8FB379F9812}">
      <dsp:nvSpPr>
        <dsp:cNvPr id="0" name=""/>
        <dsp:cNvSpPr/>
      </dsp:nvSpPr>
      <dsp:spPr>
        <a:xfrm>
          <a:off x="4096479" y="3627626"/>
          <a:ext cx="1276945" cy="638472"/>
        </a:xfrm>
        <a:prstGeom prst="rect">
          <a:avLst/>
        </a:prstGeom>
        <a:gradFill rotWithShape="0">
          <a:gsLst>
            <a:gs pos="0">
              <a:schemeClr val="accent3">
                <a:alpha val="3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3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3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Sgt. Kelly Ball</a:t>
          </a:r>
          <a:endParaRPr lang="en-US" sz="1100" kern="1200" dirty="0"/>
        </a:p>
      </dsp:txBody>
      <dsp:txXfrm>
        <a:off x="4096479" y="3627626"/>
        <a:ext cx="1276945" cy="63847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B5BA86-3191-439D-9DD0-123018E29583}">
      <dsp:nvSpPr>
        <dsp:cNvPr id="0" name=""/>
        <dsp:cNvSpPr/>
      </dsp:nvSpPr>
      <dsp:spPr>
        <a:xfrm>
          <a:off x="4338272" y="1558768"/>
          <a:ext cx="135016" cy="7042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4212"/>
              </a:lnTo>
              <a:lnTo>
                <a:pt x="135016" y="704212"/>
              </a:lnTo>
            </a:path>
          </a:pathLst>
        </a:custGeom>
        <a:noFill/>
        <a:ln w="254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15F7FC-2D59-4FB4-B0E4-32F9BAF9289F}">
      <dsp:nvSpPr>
        <dsp:cNvPr id="0" name=""/>
        <dsp:cNvSpPr/>
      </dsp:nvSpPr>
      <dsp:spPr>
        <a:xfrm>
          <a:off x="4203255" y="1558768"/>
          <a:ext cx="135016" cy="591502"/>
        </a:xfrm>
        <a:custGeom>
          <a:avLst/>
          <a:gdLst/>
          <a:ahLst/>
          <a:cxnLst/>
          <a:rect l="0" t="0" r="0" b="0"/>
          <a:pathLst>
            <a:path>
              <a:moveTo>
                <a:pt x="135016" y="0"/>
              </a:moveTo>
              <a:lnTo>
                <a:pt x="135016" y="591502"/>
              </a:lnTo>
              <a:lnTo>
                <a:pt x="0" y="591502"/>
              </a:lnTo>
            </a:path>
          </a:pathLst>
        </a:custGeom>
        <a:noFill/>
        <a:ln w="254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CACA9F-3F3B-4EE0-8135-6FA480404915}">
      <dsp:nvSpPr>
        <dsp:cNvPr id="0" name=""/>
        <dsp:cNvSpPr/>
      </dsp:nvSpPr>
      <dsp:spPr>
        <a:xfrm>
          <a:off x="4338272" y="1558768"/>
          <a:ext cx="3246072" cy="14084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3408"/>
              </a:lnTo>
              <a:lnTo>
                <a:pt x="3246072" y="1273408"/>
              </a:lnTo>
              <a:lnTo>
                <a:pt x="3246072" y="1408425"/>
              </a:lnTo>
            </a:path>
          </a:pathLst>
        </a:custGeom>
        <a:noFill/>
        <a:ln w="254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448302-FC40-4DF7-ACCD-B7130C43174D}">
      <dsp:nvSpPr>
        <dsp:cNvPr id="0" name=""/>
        <dsp:cNvSpPr/>
      </dsp:nvSpPr>
      <dsp:spPr>
        <a:xfrm>
          <a:off x="4338272" y="1558768"/>
          <a:ext cx="1483440" cy="14084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3408"/>
              </a:lnTo>
              <a:lnTo>
                <a:pt x="1483440" y="1273408"/>
              </a:lnTo>
              <a:lnTo>
                <a:pt x="1483440" y="1408425"/>
              </a:lnTo>
            </a:path>
          </a:pathLst>
        </a:custGeom>
        <a:noFill/>
        <a:ln w="254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E6A7DE-6ACF-4D56-9E6E-970FD4BD2E73}">
      <dsp:nvSpPr>
        <dsp:cNvPr id="0" name=""/>
        <dsp:cNvSpPr/>
      </dsp:nvSpPr>
      <dsp:spPr>
        <a:xfrm>
          <a:off x="3799120" y="3610131"/>
          <a:ext cx="91440" cy="2700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0033"/>
              </a:lnTo>
            </a:path>
          </a:pathLst>
        </a:custGeom>
        <a:noFill/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80542C-902A-496B-B618-F192C95DCE90}">
      <dsp:nvSpPr>
        <dsp:cNvPr id="0" name=""/>
        <dsp:cNvSpPr/>
      </dsp:nvSpPr>
      <dsp:spPr>
        <a:xfrm>
          <a:off x="3844840" y="1558768"/>
          <a:ext cx="493432" cy="1408425"/>
        </a:xfrm>
        <a:custGeom>
          <a:avLst/>
          <a:gdLst/>
          <a:ahLst/>
          <a:cxnLst/>
          <a:rect l="0" t="0" r="0" b="0"/>
          <a:pathLst>
            <a:path>
              <a:moveTo>
                <a:pt x="493432" y="0"/>
              </a:moveTo>
              <a:lnTo>
                <a:pt x="493432" y="1273408"/>
              </a:lnTo>
              <a:lnTo>
                <a:pt x="0" y="1273408"/>
              </a:lnTo>
              <a:lnTo>
                <a:pt x="0" y="1408425"/>
              </a:lnTo>
            </a:path>
          </a:pathLst>
        </a:custGeom>
        <a:noFill/>
        <a:ln w="254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2C7CEB-DDF0-4F2F-9E14-0E9FE40D30FB}">
      <dsp:nvSpPr>
        <dsp:cNvPr id="0" name=""/>
        <dsp:cNvSpPr/>
      </dsp:nvSpPr>
      <dsp:spPr>
        <a:xfrm>
          <a:off x="1423209" y="3610131"/>
          <a:ext cx="135016" cy="5915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1502"/>
              </a:lnTo>
              <a:lnTo>
                <a:pt x="135016" y="591502"/>
              </a:lnTo>
            </a:path>
          </a:pathLst>
        </a:custGeom>
        <a:noFill/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98F4D4-F9C7-4882-81CF-0CF7E6E136B0}">
      <dsp:nvSpPr>
        <dsp:cNvPr id="0" name=""/>
        <dsp:cNvSpPr/>
      </dsp:nvSpPr>
      <dsp:spPr>
        <a:xfrm>
          <a:off x="1288192" y="3610131"/>
          <a:ext cx="135016" cy="591502"/>
        </a:xfrm>
        <a:custGeom>
          <a:avLst/>
          <a:gdLst/>
          <a:ahLst/>
          <a:cxnLst/>
          <a:rect l="0" t="0" r="0" b="0"/>
          <a:pathLst>
            <a:path>
              <a:moveTo>
                <a:pt x="135016" y="0"/>
              </a:moveTo>
              <a:lnTo>
                <a:pt x="135016" y="591502"/>
              </a:lnTo>
              <a:lnTo>
                <a:pt x="0" y="591502"/>
              </a:lnTo>
            </a:path>
          </a:pathLst>
        </a:custGeom>
        <a:noFill/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2815EC-1B5A-440B-A3AB-80448306FA32}">
      <dsp:nvSpPr>
        <dsp:cNvPr id="0" name=""/>
        <dsp:cNvSpPr/>
      </dsp:nvSpPr>
      <dsp:spPr>
        <a:xfrm>
          <a:off x="1423209" y="1558768"/>
          <a:ext cx="2915062" cy="1408425"/>
        </a:xfrm>
        <a:custGeom>
          <a:avLst/>
          <a:gdLst/>
          <a:ahLst/>
          <a:cxnLst/>
          <a:rect l="0" t="0" r="0" b="0"/>
          <a:pathLst>
            <a:path>
              <a:moveTo>
                <a:pt x="2915062" y="0"/>
              </a:moveTo>
              <a:lnTo>
                <a:pt x="2915062" y="1273408"/>
              </a:lnTo>
              <a:lnTo>
                <a:pt x="0" y="1273408"/>
              </a:lnTo>
              <a:lnTo>
                <a:pt x="0" y="1408425"/>
              </a:lnTo>
            </a:path>
          </a:pathLst>
        </a:custGeom>
        <a:noFill/>
        <a:ln w="254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34CE46-C0C8-42DE-A328-D0700A62589E}">
      <dsp:nvSpPr>
        <dsp:cNvPr id="0" name=""/>
        <dsp:cNvSpPr/>
      </dsp:nvSpPr>
      <dsp:spPr>
        <a:xfrm>
          <a:off x="4338272" y="682625"/>
          <a:ext cx="110186" cy="233206"/>
        </a:xfrm>
        <a:custGeom>
          <a:avLst/>
          <a:gdLst/>
          <a:ahLst/>
          <a:cxnLst/>
          <a:rect l="0" t="0" r="0" b="0"/>
          <a:pathLst>
            <a:path>
              <a:moveTo>
                <a:pt x="110186" y="0"/>
              </a:moveTo>
              <a:lnTo>
                <a:pt x="110186" y="98189"/>
              </a:lnTo>
              <a:lnTo>
                <a:pt x="0" y="98189"/>
              </a:lnTo>
              <a:lnTo>
                <a:pt x="0" y="233206"/>
              </a:lnTo>
            </a:path>
          </a:pathLst>
        </a:custGeom>
        <a:noFill/>
        <a:ln w="254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831A7-FDFC-41F5-AA7C-30617E532283}">
      <dsp:nvSpPr>
        <dsp:cNvPr id="0" name=""/>
        <dsp:cNvSpPr/>
      </dsp:nvSpPr>
      <dsp:spPr>
        <a:xfrm>
          <a:off x="3200401" y="39687"/>
          <a:ext cx="2496114" cy="642937"/>
        </a:xfrm>
        <a:prstGeom prst="rect">
          <a:avLst/>
        </a:prstGeom>
        <a:gradFill rotWithShape="0">
          <a:gsLst>
            <a:gs pos="0">
              <a:schemeClr val="accent3">
                <a:alpha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Enforcement &amp; Investigations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Chief Don </a:t>
          </a:r>
          <a:r>
            <a:rPr lang="en-US" sz="1200" kern="1200" dirty="0" err="1" smtClean="0"/>
            <a:t>Eberhardt</a:t>
          </a:r>
          <a:endParaRPr lang="en-US" sz="1200" kern="1200" dirty="0"/>
        </a:p>
      </dsp:txBody>
      <dsp:txXfrm>
        <a:off x="3200401" y="39687"/>
        <a:ext cx="2496114" cy="642937"/>
      </dsp:txXfrm>
    </dsp:sp>
    <dsp:sp modelId="{6730CA04-D788-44CE-8F70-928AF84869A9}">
      <dsp:nvSpPr>
        <dsp:cNvPr id="0" name=""/>
        <dsp:cNvSpPr/>
      </dsp:nvSpPr>
      <dsp:spPr>
        <a:xfrm>
          <a:off x="3512354" y="915831"/>
          <a:ext cx="1651835" cy="642937"/>
        </a:xfrm>
        <a:prstGeom prst="rect">
          <a:avLst/>
        </a:prstGeom>
        <a:gradFill rotWithShape="0">
          <a:gsLst>
            <a:gs pos="0">
              <a:schemeClr val="accent3">
                <a:alpha val="7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7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7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Captain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Randy Sorrells</a:t>
          </a:r>
          <a:endParaRPr lang="en-US" sz="1200" kern="1200" dirty="0"/>
        </a:p>
      </dsp:txBody>
      <dsp:txXfrm>
        <a:off x="3512354" y="915831"/>
        <a:ext cx="1651835" cy="642937"/>
      </dsp:txXfrm>
    </dsp:sp>
    <dsp:sp modelId="{525B27AE-48B4-418A-BD25-F1A8C00652C8}">
      <dsp:nvSpPr>
        <dsp:cNvPr id="0" name=""/>
        <dsp:cNvSpPr/>
      </dsp:nvSpPr>
      <dsp:spPr>
        <a:xfrm>
          <a:off x="449262" y="2967194"/>
          <a:ext cx="1947894" cy="642937"/>
        </a:xfrm>
        <a:prstGeom prst="rect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Community Policing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Lt. Kevin Calhoun</a:t>
          </a:r>
        </a:p>
      </dsp:txBody>
      <dsp:txXfrm>
        <a:off x="449262" y="2967194"/>
        <a:ext cx="1947894" cy="642937"/>
      </dsp:txXfrm>
    </dsp:sp>
    <dsp:sp modelId="{04F81A18-8D78-4CEA-8540-092EC4BD429C}">
      <dsp:nvSpPr>
        <dsp:cNvPr id="0" name=""/>
        <dsp:cNvSpPr/>
      </dsp:nvSpPr>
      <dsp:spPr>
        <a:xfrm>
          <a:off x="2317" y="3880165"/>
          <a:ext cx="1285875" cy="642937"/>
        </a:xfrm>
        <a:prstGeom prst="rect">
          <a:avLst/>
        </a:prstGeom>
        <a:gradFill rotWithShape="0">
          <a:gsLst>
            <a:gs pos="0">
              <a:schemeClr val="accent3">
                <a:alpha val="3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3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3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Chaplains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SERV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Crime Prevention</a:t>
          </a:r>
          <a:endParaRPr lang="en-US" sz="1000" kern="1200" dirty="0"/>
        </a:p>
      </dsp:txBody>
      <dsp:txXfrm>
        <a:off x="2317" y="3880165"/>
        <a:ext cx="1285875" cy="642937"/>
      </dsp:txXfrm>
    </dsp:sp>
    <dsp:sp modelId="{B520AD7A-DC0A-48D4-BEA2-3FABF2020CF4}">
      <dsp:nvSpPr>
        <dsp:cNvPr id="0" name=""/>
        <dsp:cNvSpPr/>
      </dsp:nvSpPr>
      <dsp:spPr>
        <a:xfrm>
          <a:off x="1558226" y="3880165"/>
          <a:ext cx="1285875" cy="642937"/>
        </a:xfrm>
        <a:prstGeom prst="rect">
          <a:avLst/>
        </a:prstGeom>
        <a:gradFill rotWithShape="0">
          <a:gsLst>
            <a:gs pos="0">
              <a:schemeClr val="accent3">
                <a:alpha val="3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3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3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Community </a:t>
          </a:r>
          <a:r>
            <a:rPr lang="en-US" sz="1000" kern="1200" dirty="0" smtClean="0"/>
            <a:t>Outreach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Crime Prevention</a:t>
          </a:r>
          <a:endParaRPr lang="en-US" sz="1000" kern="1200" dirty="0" smtClean="0"/>
        </a:p>
      </dsp:txBody>
      <dsp:txXfrm>
        <a:off x="1558226" y="3880165"/>
        <a:ext cx="1285875" cy="642937"/>
      </dsp:txXfrm>
    </dsp:sp>
    <dsp:sp modelId="{A3CC0616-2747-4ED7-8277-61EBBB78B756}">
      <dsp:nvSpPr>
        <dsp:cNvPr id="0" name=""/>
        <dsp:cNvSpPr/>
      </dsp:nvSpPr>
      <dsp:spPr>
        <a:xfrm>
          <a:off x="2987663" y="2967194"/>
          <a:ext cx="1714354" cy="642937"/>
        </a:xfrm>
        <a:prstGeom prst="rect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Mandatory Training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Lt. Dale Den Ouden</a:t>
          </a:r>
        </a:p>
      </dsp:txBody>
      <dsp:txXfrm>
        <a:off x="2987663" y="2967194"/>
        <a:ext cx="1714354" cy="642937"/>
      </dsp:txXfrm>
    </dsp:sp>
    <dsp:sp modelId="{923360FF-629D-4B7B-A23D-20333B0D31D0}">
      <dsp:nvSpPr>
        <dsp:cNvPr id="0" name=""/>
        <dsp:cNvSpPr/>
      </dsp:nvSpPr>
      <dsp:spPr>
        <a:xfrm>
          <a:off x="3114135" y="3880165"/>
          <a:ext cx="1461409" cy="642937"/>
        </a:xfrm>
        <a:prstGeom prst="rect">
          <a:avLst/>
        </a:prstGeom>
        <a:gradFill rotWithShape="0">
          <a:gsLst>
            <a:gs pos="0">
              <a:schemeClr val="accent3">
                <a:alpha val="3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3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3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OTP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Sgt. Michael Murphy</a:t>
          </a:r>
          <a:endParaRPr lang="en-US" sz="1000" kern="1200" dirty="0"/>
        </a:p>
      </dsp:txBody>
      <dsp:txXfrm>
        <a:off x="3114135" y="3880165"/>
        <a:ext cx="1461409" cy="642937"/>
      </dsp:txXfrm>
    </dsp:sp>
    <dsp:sp modelId="{E99C1319-3118-4B47-BE7D-AAFDE7F2E5FA}">
      <dsp:nvSpPr>
        <dsp:cNvPr id="0" name=""/>
        <dsp:cNvSpPr/>
      </dsp:nvSpPr>
      <dsp:spPr>
        <a:xfrm>
          <a:off x="4972051" y="2967194"/>
          <a:ext cx="1699322" cy="642937"/>
        </a:xfrm>
        <a:prstGeom prst="rect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COPS Teams Coordinator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Kevin Pressley</a:t>
          </a:r>
          <a:endParaRPr lang="en-US" sz="1000" kern="1200" dirty="0"/>
        </a:p>
      </dsp:txBody>
      <dsp:txXfrm>
        <a:off x="4972051" y="2967194"/>
        <a:ext cx="1699322" cy="642937"/>
      </dsp:txXfrm>
    </dsp:sp>
    <dsp:sp modelId="{23DBB126-06D3-47BF-8854-464011D7828D}">
      <dsp:nvSpPr>
        <dsp:cNvPr id="0" name=""/>
        <dsp:cNvSpPr/>
      </dsp:nvSpPr>
      <dsp:spPr>
        <a:xfrm>
          <a:off x="6941407" y="2967194"/>
          <a:ext cx="1285875" cy="642937"/>
        </a:xfrm>
        <a:prstGeom prst="rect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Reserves</a:t>
          </a:r>
          <a:endParaRPr lang="en-US" sz="1000" kern="1200" dirty="0"/>
        </a:p>
      </dsp:txBody>
      <dsp:txXfrm>
        <a:off x="6941407" y="2967194"/>
        <a:ext cx="1285875" cy="642937"/>
      </dsp:txXfrm>
    </dsp:sp>
    <dsp:sp modelId="{5D522C11-05A1-4C0F-B98B-E1DC64D48FD1}">
      <dsp:nvSpPr>
        <dsp:cNvPr id="0" name=""/>
        <dsp:cNvSpPr/>
      </dsp:nvSpPr>
      <dsp:spPr>
        <a:xfrm>
          <a:off x="2749997" y="1828802"/>
          <a:ext cx="1453257" cy="642937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IT Coordinator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Sgt. Roger Pressley</a:t>
          </a:r>
          <a:endParaRPr lang="en-US" sz="1000" kern="1200" dirty="0"/>
        </a:p>
      </dsp:txBody>
      <dsp:txXfrm>
        <a:off x="2749997" y="1828802"/>
        <a:ext cx="1453257" cy="642937"/>
      </dsp:txXfrm>
    </dsp:sp>
    <dsp:sp modelId="{971F7563-91ED-41D2-82D9-20CD1C705AC1}">
      <dsp:nvSpPr>
        <dsp:cNvPr id="0" name=""/>
        <dsp:cNvSpPr/>
      </dsp:nvSpPr>
      <dsp:spPr>
        <a:xfrm>
          <a:off x="4473289" y="1828802"/>
          <a:ext cx="1285875" cy="868357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Public Relations Coordinator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Natalie Bailey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Aaron </a:t>
          </a:r>
          <a:r>
            <a:rPr lang="en-US" sz="1000" kern="1200" dirty="0" smtClean="0"/>
            <a:t>Sarver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4473289" y="1828802"/>
        <a:ext cx="1285875" cy="86835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EC033C-D0A3-4943-AE37-5E35FC72A78B}">
      <dsp:nvSpPr>
        <dsp:cNvPr id="0" name=""/>
        <dsp:cNvSpPr/>
      </dsp:nvSpPr>
      <dsp:spPr>
        <a:xfrm>
          <a:off x="4114799" y="869578"/>
          <a:ext cx="182483" cy="7994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9452"/>
              </a:lnTo>
              <a:lnTo>
                <a:pt x="182483" y="799452"/>
              </a:lnTo>
            </a:path>
          </a:pathLst>
        </a:custGeom>
        <a:noFill/>
        <a:ln w="254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85D8E2-5528-44CB-94E6-F4A882B3D57A}">
      <dsp:nvSpPr>
        <dsp:cNvPr id="0" name=""/>
        <dsp:cNvSpPr/>
      </dsp:nvSpPr>
      <dsp:spPr>
        <a:xfrm>
          <a:off x="3932316" y="869578"/>
          <a:ext cx="182483" cy="799452"/>
        </a:xfrm>
        <a:custGeom>
          <a:avLst/>
          <a:gdLst/>
          <a:ahLst/>
          <a:cxnLst/>
          <a:rect l="0" t="0" r="0" b="0"/>
          <a:pathLst>
            <a:path>
              <a:moveTo>
                <a:pt x="182483" y="0"/>
              </a:moveTo>
              <a:lnTo>
                <a:pt x="182483" y="799452"/>
              </a:lnTo>
              <a:lnTo>
                <a:pt x="0" y="799452"/>
              </a:lnTo>
            </a:path>
          </a:pathLst>
        </a:custGeom>
        <a:noFill/>
        <a:ln w="254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C949D1-8AC7-4581-B8EB-A3BCB918BFAF}">
      <dsp:nvSpPr>
        <dsp:cNvPr id="0" name=""/>
        <dsp:cNvSpPr/>
      </dsp:nvSpPr>
      <dsp:spPr>
        <a:xfrm>
          <a:off x="4114800" y="3352799"/>
          <a:ext cx="1051453" cy="349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137"/>
              </a:lnTo>
              <a:lnTo>
                <a:pt x="1051453" y="167137"/>
              </a:lnTo>
              <a:lnTo>
                <a:pt x="1051453" y="349621"/>
              </a:lnTo>
            </a:path>
          </a:pathLst>
        </a:custGeom>
        <a:noFill/>
        <a:ln w="254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587691-3AD4-4B45-93AE-EB549141C984}">
      <dsp:nvSpPr>
        <dsp:cNvPr id="0" name=""/>
        <dsp:cNvSpPr/>
      </dsp:nvSpPr>
      <dsp:spPr>
        <a:xfrm>
          <a:off x="3063346" y="3352799"/>
          <a:ext cx="1051453" cy="349621"/>
        </a:xfrm>
        <a:custGeom>
          <a:avLst/>
          <a:gdLst/>
          <a:ahLst/>
          <a:cxnLst/>
          <a:rect l="0" t="0" r="0" b="0"/>
          <a:pathLst>
            <a:path>
              <a:moveTo>
                <a:pt x="1051453" y="0"/>
              </a:moveTo>
              <a:lnTo>
                <a:pt x="1051453" y="167137"/>
              </a:lnTo>
              <a:lnTo>
                <a:pt x="0" y="167137"/>
              </a:lnTo>
              <a:lnTo>
                <a:pt x="0" y="349621"/>
              </a:lnTo>
            </a:path>
          </a:pathLst>
        </a:custGeom>
        <a:noFill/>
        <a:ln w="254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8F2434-AAFC-496A-B82D-E11F9ADE5EAC}">
      <dsp:nvSpPr>
        <dsp:cNvPr id="0" name=""/>
        <dsp:cNvSpPr/>
      </dsp:nvSpPr>
      <dsp:spPr>
        <a:xfrm>
          <a:off x="4069079" y="869578"/>
          <a:ext cx="91440" cy="16142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14251"/>
              </a:lnTo>
            </a:path>
          </a:pathLst>
        </a:custGeom>
        <a:noFill/>
        <a:ln w="254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D08282-259C-46E9-8FD2-2E29F75B1EBA}">
      <dsp:nvSpPr>
        <dsp:cNvPr id="0" name=""/>
        <dsp:cNvSpPr/>
      </dsp:nvSpPr>
      <dsp:spPr>
        <a:xfrm>
          <a:off x="2590800" y="608"/>
          <a:ext cx="3047999" cy="868970"/>
        </a:xfrm>
        <a:prstGeom prst="rect">
          <a:avLst/>
        </a:prstGeom>
        <a:gradFill rotWithShape="0">
          <a:gsLst>
            <a:gs pos="0">
              <a:schemeClr val="accent3">
                <a:alpha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Detention &amp; Court Security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Major Daryl Fisher</a:t>
          </a:r>
        </a:p>
      </dsp:txBody>
      <dsp:txXfrm>
        <a:off x="2590800" y="608"/>
        <a:ext cx="3047999" cy="868970"/>
      </dsp:txXfrm>
    </dsp:sp>
    <dsp:sp modelId="{994FCD7F-B2DE-47F8-930C-D103461398B6}">
      <dsp:nvSpPr>
        <dsp:cNvPr id="0" name=""/>
        <dsp:cNvSpPr/>
      </dsp:nvSpPr>
      <dsp:spPr>
        <a:xfrm>
          <a:off x="3245829" y="2483829"/>
          <a:ext cx="1737940" cy="868970"/>
        </a:xfrm>
        <a:prstGeom prst="rect">
          <a:avLst/>
        </a:prstGeom>
        <a:gradFill rotWithShape="0">
          <a:gsLst>
            <a:gs pos="0">
              <a:schemeClr val="accent3">
                <a:alpha val="7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7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7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Captain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Tony Gould</a:t>
          </a:r>
          <a:endParaRPr lang="en-US" sz="1400" kern="1200" dirty="0"/>
        </a:p>
      </dsp:txBody>
      <dsp:txXfrm>
        <a:off x="3245829" y="2483829"/>
        <a:ext cx="1737940" cy="868970"/>
      </dsp:txXfrm>
    </dsp:sp>
    <dsp:sp modelId="{525B27AE-48B4-418A-BD25-F1A8C00652C8}">
      <dsp:nvSpPr>
        <dsp:cNvPr id="0" name=""/>
        <dsp:cNvSpPr/>
      </dsp:nvSpPr>
      <dsp:spPr>
        <a:xfrm>
          <a:off x="2194375" y="3702421"/>
          <a:ext cx="1737940" cy="868970"/>
        </a:xfrm>
        <a:prstGeom prst="rect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Executive Lieutenant Jeffrey  </a:t>
          </a:r>
          <a:r>
            <a:rPr lang="en-US" sz="1400" kern="1200" dirty="0" err="1" smtClean="0"/>
            <a:t>Littrell</a:t>
          </a:r>
          <a:endParaRPr lang="en-US" sz="1400" kern="1200" dirty="0" smtClean="0"/>
        </a:p>
      </dsp:txBody>
      <dsp:txXfrm>
        <a:off x="2194375" y="3702421"/>
        <a:ext cx="1737940" cy="868970"/>
      </dsp:txXfrm>
    </dsp:sp>
    <dsp:sp modelId="{2DDDC968-7110-49AE-83F6-059B56509F36}">
      <dsp:nvSpPr>
        <dsp:cNvPr id="0" name=""/>
        <dsp:cNvSpPr/>
      </dsp:nvSpPr>
      <dsp:spPr>
        <a:xfrm>
          <a:off x="4297283" y="3702421"/>
          <a:ext cx="1737940" cy="868970"/>
        </a:xfrm>
        <a:prstGeom prst="rect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Executive Lieutenant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Bert Alexander</a:t>
          </a:r>
          <a:endParaRPr lang="en-US" sz="1400" kern="1200" dirty="0"/>
        </a:p>
      </dsp:txBody>
      <dsp:txXfrm>
        <a:off x="4297283" y="3702421"/>
        <a:ext cx="1737940" cy="868970"/>
      </dsp:txXfrm>
    </dsp:sp>
    <dsp:sp modelId="{3ED2C6A1-247F-492F-BC2C-C66730E679D0}">
      <dsp:nvSpPr>
        <dsp:cNvPr id="0" name=""/>
        <dsp:cNvSpPr/>
      </dsp:nvSpPr>
      <dsp:spPr>
        <a:xfrm>
          <a:off x="2194375" y="1234546"/>
          <a:ext cx="1737940" cy="868970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Peer Support</a:t>
          </a:r>
        </a:p>
      </dsp:txBody>
      <dsp:txXfrm>
        <a:off x="2194375" y="1234546"/>
        <a:ext cx="1737940" cy="868970"/>
      </dsp:txXfrm>
    </dsp:sp>
    <dsp:sp modelId="{41141FAD-6D89-4DB7-9CDE-81CB7AB72EEE}">
      <dsp:nvSpPr>
        <dsp:cNvPr id="0" name=""/>
        <dsp:cNvSpPr/>
      </dsp:nvSpPr>
      <dsp:spPr>
        <a:xfrm>
          <a:off x="4297283" y="1234546"/>
          <a:ext cx="1737940" cy="868970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Administrative Assistant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Rachel Pfluger</a:t>
          </a:r>
          <a:endParaRPr lang="en-US" sz="1200" kern="1200" dirty="0"/>
        </a:p>
      </dsp:txBody>
      <dsp:txXfrm>
        <a:off x="4297283" y="1234546"/>
        <a:ext cx="1737940" cy="86897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9F3AE9-9198-4416-8DFA-97DC20E1B558}">
      <dsp:nvSpPr>
        <dsp:cNvPr id="0" name=""/>
        <dsp:cNvSpPr/>
      </dsp:nvSpPr>
      <dsp:spPr>
        <a:xfrm>
          <a:off x="4114800" y="2879561"/>
          <a:ext cx="1438911" cy="4994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728"/>
              </a:lnTo>
              <a:lnTo>
                <a:pt x="1438911" y="249728"/>
              </a:lnTo>
              <a:lnTo>
                <a:pt x="1438911" y="499456"/>
              </a:lnTo>
            </a:path>
          </a:pathLst>
        </a:custGeom>
        <a:noFill/>
        <a:ln w="254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587691-3AD4-4B45-93AE-EB549141C984}">
      <dsp:nvSpPr>
        <dsp:cNvPr id="0" name=""/>
        <dsp:cNvSpPr/>
      </dsp:nvSpPr>
      <dsp:spPr>
        <a:xfrm>
          <a:off x="2675888" y="2879561"/>
          <a:ext cx="1438911" cy="499456"/>
        </a:xfrm>
        <a:custGeom>
          <a:avLst/>
          <a:gdLst/>
          <a:ahLst/>
          <a:cxnLst/>
          <a:rect l="0" t="0" r="0" b="0"/>
          <a:pathLst>
            <a:path>
              <a:moveTo>
                <a:pt x="1438911" y="0"/>
              </a:moveTo>
              <a:lnTo>
                <a:pt x="1438911" y="249728"/>
              </a:lnTo>
              <a:lnTo>
                <a:pt x="0" y="249728"/>
              </a:lnTo>
              <a:lnTo>
                <a:pt x="0" y="499456"/>
              </a:lnTo>
            </a:path>
          </a:pathLst>
        </a:custGeom>
        <a:noFill/>
        <a:ln w="254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8F2434-AAFC-496A-B82D-E11F9ADE5EAC}">
      <dsp:nvSpPr>
        <dsp:cNvPr id="0" name=""/>
        <dsp:cNvSpPr/>
      </dsp:nvSpPr>
      <dsp:spPr>
        <a:xfrm>
          <a:off x="4069079" y="1190920"/>
          <a:ext cx="91440" cy="4994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9456"/>
              </a:lnTo>
            </a:path>
          </a:pathLst>
        </a:custGeom>
        <a:noFill/>
        <a:ln w="254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D08282-259C-46E9-8FD2-2E29F75B1EBA}">
      <dsp:nvSpPr>
        <dsp:cNvPr id="0" name=""/>
        <dsp:cNvSpPr/>
      </dsp:nvSpPr>
      <dsp:spPr>
        <a:xfrm>
          <a:off x="2925616" y="1737"/>
          <a:ext cx="2378366" cy="1189183"/>
        </a:xfrm>
        <a:prstGeom prst="rect">
          <a:avLst/>
        </a:prstGeom>
        <a:gradFill rotWithShape="0">
          <a:gsLst>
            <a:gs pos="0">
              <a:schemeClr val="accent3">
                <a:alpha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Sheriff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Quentin Miller</a:t>
          </a:r>
          <a:endParaRPr lang="en-US" sz="1600" kern="1200" dirty="0"/>
        </a:p>
      </dsp:txBody>
      <dsp:txXfrm>
        <a:off x="2925616" y="1737"/>
        <a:ext cx="2378366" cy="1189183"/>
      </dsp:txXfrm>
    </dsp:sp>
    <dsp:sp modelId="{994FCD7F-B2DE-47F8-930C-D103461398B6}">
      <dsp:nvSpPr>
        <dsp:cNvPr id="0" name=""/>
        <dsp:cNvSpPr/>
      </dsp:nvSpPr>
      <dsp:spPr>
        <a:xfrm>
          <a:off x="2925616" y="1690377"/>
          <a:ext cx="2378366" cy="1189183"/>
        </a:xfrm>
        <a:prstGeom prst="rect">
          <a:avLst/>
        </a:prstGeom>
        <a:gradFill rotWithShape="0">
          <a:gsLst>
            <a:gs pos="0">
              <a:schemeClr val="accent3">
                <a:alpha val="7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7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7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Business Officer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Sheri Powers</a:t>
          </a:r>
          <a:endParaRPr lang="en-US" sz="1400" kern="1200" dirty="0"/>
        </a:p>
      </dsp:txBody>
      <dsp:txXfrm>
        <a:off x="2925616" y="1690377"/>
        <a:ext cx="2378366" cy="1189183"/>
      </dsp:txXfrm>
    </dsp:sp>
    <dsp:sp modelId="{525B27AE-48B4-418A-BD25-F1A8C00652C8}">
      <dsp:nvSpPr>
        <dsp:cNvPr id="0" name=""/>
        <dsp:cNvSpPr/>
      </dsp:nvSpPr>
      <dsp:spPr>
        <a:xfrm>
          <a:off x="1486705" y="3379018"/>
          <a:ext cx="2378366" cy="1131210"/>
        </a:xfrm>
        <a:prstGeom prst="rect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HR / Payroll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Nicole Ball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Debbie Ruff</a:t>
          </a:r>
        </a:p>
      </dsp:txBody>
      <dsp:txXfrm>
        <a:off x="1486705" y="3379018"/>
        <a:ext cx="2378366" cy="1131210"/>
      </dsp:txXfrm>
    </dsp:sp>
    <dsp:sp modelId="{A3CC0616-2747-4ED7-8277-61EBBB78B756}">
      <dsp:nvSpPr>
        <dsp:cNvPr id="0" name=""/>
        <dsp:cNvSpPr/>
      </dsp:nvSpPr>
      <dsp:spPr>
        <a:xfrm>
          <a:off x="4364528" y="3379018"/>
          <a:ext cx="2378366" cy="1145207"/>
        </a:xfrm>
        <a:prstGeom prst="rect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Purchasing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Marcia Hipps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Michelle Robinson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Jana Thompson</a:t>
          </a:r>
        </a:p>
      </dsp:txBody>
      <dsp:txXfrm>
        <a:off x="4364528" y="3379018"/>
        <a:ext cx="2378366" cy="11452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8145" cy="464205"/>
          </a:xfrm>
          <a:prstGeom prst="rect">
            <a:avLst/>
          </a:prstGeom>
        </p:spPr>
        <p:txBody>
          <a:bodyPr vert="horz" lIns="88126" tIns="44063" rIns="88126" bIns="4406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734" y="2"/>
            <a:ext cx="3038145" cy="464205"/>
          </a:xfrm>
          <a:prstGeom prst="rect">
            <a:avLst/>
          </a:prstGeom>
        </p:spPr>
        <p:txBody>
          <a:bodyPr vert="horz" lIns="88126" tIns="44063" rIns="88126" bIns="44063" rtlCol="0"/>
          <a:lstStyle>
            <a:lvl1pPr algn="r">
              <a:defRPr sz="1200"/>
            </a:lvl1pPr>
          </a:lstStyle>
          <a:p>
            <a:fld id="{52124987-921F-4BC1-9AED-985A3D1659DE}" type="datetimeFigureOut">
              <a:rPr lang="en-US" smtClean="0"/>
              <a:t>12/3/2018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60"/>
            <a:ext cx="3038145" cy="464205"/>
          </a:xfrm>
          <a:prstGeom prst="rect">
            <a:avLst/>
          </a:prstGeom>
        </p:spPr>
        <p:txBody>
          <a:bodyPr vert="horz" lIns="88126" tIns="44063" rIns="88126" bIns="4406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734" y="8830660"/>
            <a:ext cx="3038145" cy="464205"/>
          </a:xfrm>
          <a:prstGeom prst="rect">
            <a:avLst/>
          </a:prstGeom>
        </p:spPr>
        <p:txBody>
          <a:bodyPr vert="horz" lIns="88126" tIns="44063" rIns="88126" bIns="44063" rtlCol="0" anchor="b"/>
          <a:lstStyle>
            <a:lvl1pPr algn="r">
              <a:defRPr sz="1200"/>
            </a:lvl1pPr>
          </a:lstStyle>
          <a:p>
            <a:fld id="{A7699F25-AA1D-407C-9DC8-FB7862232E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3564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46" tIns="46574" rIns="93146" bIns="4657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46" tIns="46574" rIns="93146" bIns="46574" rtlCol="0"/>
          <a:lstStyle>
            <a:lvl1pPr algn="r">
              <a:defRPr sz="1300"/>
            </a:lvl1pPr>
          </a:lstStyle>
          <a:p>
            <a:fld id="{4FFF83DB-457E-40C1-9004-DED808D4C08C}" type="datetimeFigureOut">
              <a:rPr lang="en-US" smtClean="0"/>
              <a:pPr/>
              <a:t>12/3/2018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6612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46" tIns="46574" rIns="93146" bIns="4657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vert="horz" lIns="93146" tIns="46574" rIns="93146" bIns="4657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46" tIns="46574" rIns="93146" bIns="4657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46" tIns="46574" rIns="93146" bIns="46574" rtlCol="0" anchor="b"/>
          <a:lstStyle>
            <a:lvl1pPr algn="r">
              <a:defRPr sz="1300"/>
            </a:lvl1pPr>
          </a:lstStyle>
          <a:p>
            <a:fld id="{C4FC52BA-1A79-42CC-966D-8D5FC85FC0E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9994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C52BA-1A79-42CC-966D-8D5FC85FC0E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48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C52BA-1A79-42CC-966D-8D5FC85FC0E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885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Revised 11/18/14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8E302-5D57-46E9-BCC1-438F0E6B60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Revised 11/18/14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8E302-5D57-46E9-BCC1-438F0E6B60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Revised 11/18/14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8E302-5D57-46E9-BCC1-438F0E6B60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Revised 11/18/14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8E302-5D57-46E9-BCC1-438F0E6B60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Revised 11/18/14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8E302-5D57-46E9-BCC1-438F0E6B60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Revised 11/18/14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8E302-5D57-46E9-BCC1-438F0E6B60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Revised 11/18/14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8E302-5D57-46E9-BCC1-438F0E6B60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Revised 11/18/14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8E302-5D57-46E9-BCC1-438F0E6B60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Revised 11/18/14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8E302-5D57-46E9-BCC1-438F0E6B60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Revised 11/18/14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8E302-5D57-46E9-BCC1-438F0E6B60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Revised 11/18/14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8E302-5D57-46E9-BCC1-438F0E6B60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Revised 11/18/14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8E302-5D57-46E9-BCC1-438F0E6B60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09600"/>
            <a:ext cx="6934200" cy="2971800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en-US" sz="36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Buncombe County Sheriff’s Office</a:t>
            </a:r>
          </a:p>
          <a:p>
            <a:pPr marL="0" indent="0">
              <a:buNone/>
            </a:pPr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    Administration, Enforcement and</a:t>
            </a:r>
          </a:p>
          <a:p>
            <a:pPr marL="0" indent="0">
              <a:buNone/>
            </a:pPr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      Investigations Organizational Chart</a:t>
            </a:r>
          </a:p>
          <a:p>
            <a:pPr marL="0" indent="0">
              <a:buNone/>
            </a:pPr>
            <a:endParaRPr lang="en-U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Revised 11/30/18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8E302-5D57-46E9-BCC1-438F0E6B6097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2867" y="3200400"/>
            <a:ext cx="5147733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54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69408165"/>
              </p:ext>
            </p:extLst>
          </p:nvPr>
        </p:nvGraphicFramePr>
        <p:xfrm>
          <a:off x="1295400" y="1600200"/>
          <a:ext cx="7467600" cy="4756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838200" y="274638"/>
            <a:ext cx="7848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Buncombe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County Sheriff’s Office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aseline="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Administration,</a:t>
            </a:r>
            <a:r>
              <a:rPr lang="en-US" sz="4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4000" baseline="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Enforcement &amp; Support Operations Bureaus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Revised 11/30/18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8E302-5D57-46E9-BCC1-438F0E6B6097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Buncombe County Sheriff’s Office</a:t>
            </a:r>
            <a:br>
              <a:rPr lang="en-US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Enforcement</a:t>
            </a:r>
            <a:endParaRPr lang="en-US" sz="24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190774"/>
              </p:ext>
            </p:extLst>
          </p:nvPr>
        </p:nvGraphicFramePr>
        <p:xfrm>
          <a:off x="457200" y="1295400"/>
          <a:ext cx="82296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Revised 11/30/18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8E302-5D57-46E9-BCC1-438F0E6B6097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Buncombe County Sheriff’s Office</a:t>
            </a:r>
            <a:br>
              <a:rPr lang="en-US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Investigations Division</a:t>
            </a:r>
            <a:endParaRPr lang="en-US" sz="24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2026163"/>
              </p:ext>
            </p:extLst>
          </p:nvPr>
        </p:nvGraphicFramePr>
        <p:xfrm>
          <a:off x="685800" y="1600201"/>
          <a:ext cx="8001000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Revised 11/30/18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8E302-5D57-46E9-BCC1-438F0E6B6097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Buncombe County Sheriff’s Office</a:t>
            </a:r>
            <a:br>
              <a:rPr lang="en-US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Patrol Division</a:t>
            </a:r>
            <a:endParaRPr lang="en-US" sz="24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738051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Revised 11/30/18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8E302-5D57-46E9-BCC1-438F0E6B6097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Buncombe County Sheriff’s Office</a:t>
            </a:r>
            <a:br>
              <a:rPr lang="en-US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Support Operations Division</a:t>
            </a:r>
            <a:endParaRPr lang="en-US" sz="24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480676"/>
              </p:ext>
            </p:extLst>
          </p:nvPr>
        </p:nvGraphicFramePr>
        <p:xfrm>
          <a:off x="685800" y="1600200"/>
          <a:ext cx="79248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Revised 11/30/18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8E302-5D57-46E9-BCC1-438F0E6B6097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Buncombe County Sheriff’s Office</a:t>
            </a:r>
            <a:br>
              <a:rPr lang="en-US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Training, Technology &amp; Community Outreach</a:t>
            </a:r>
            <a:endParaRPr lang="en-US" sz="24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258279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Revised 11/30/18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8E302-5D57-46E9-BCC1-438F0E6B609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98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Buncombe County Sheriff’s Office</a:t>
            </a:r>
            <a:br>
              <a:rPr lang="en-US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Detention and Court Security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Revised 11/9/18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8E302-5D57-46E9-BCC1-438F0E6B6097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3115585"/>
              </p:ext>
            </p:extLst>
          </p:nvPr>
        </p:nvGraphicFramePr>
        <p:xfrm>
          <a:off x="457200" y="16002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Oval 2"/>
          <p:cNvSpPr/>
          <p:nvPr/>
        </p:nvSpPr>
        <p:spPr>
          <a:xfrm>
            <a:off x="685800" y="2057400"/>
            <a:ext cx="1600200" cy="9906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57250" y="2148740"/>
            <a:ext cx="1257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smtClean="0"/>
              <a:t>See Detention &amp; Courts Bureau chart for detailed information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321532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Buncombe County Sheriff’s Office</a:t>
            </a:r>
            <a:br>
              <a:rPr lang="en-US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Finance &amp; Business Services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Revised 11/30/18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8E302-5D57-46E9-BCC1-438F0E6B6097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777761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797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3542</TotalTime>
  <Words>511</Words>
  <Application>Microsoft Office PowerPoint</Application>
  <PresentationFormat>On-screen Show (4:3)</PresentationFormat>
  <Paragraphs>193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Buncombe County Sheriff’s Office Enforcement</vt:lpstr>
      <vt:lpstr>Buncombe County Sheriff’s Office Investigations Division</vt:lpstr>
      <vt:lpstr>Buncombe County Sheriff’s Office Patrol Division</vt:lpstr>
      <vt:lpstr>Buncombe County Sheriff’s Office Support Operations Division</vt:lpstr>
      <vt:lpstr>Buncombe County Sheriff’s Office Training, Technology &amp; Community Outreach</vt:lpstr>
      <vt:lpstr>Buncombe County Sheriff’s Office Detention and Court Security</vt:lpstr>
      <vt:lpstr>Buncombe County Sheriff’s Office Finance &amp; Business Services</vt:lpstr>
    </vt:vector>
  </TitlesOfParts>
  <Company>Buncombe County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caraked</dc:creator>
  <cp:lastModifiedBy>Sheri Powers (Sheriff's Office)</cp:lastModifiedBy>
  <cp:revision>216</cp:revision>
  <cp:lastPrinted>2018-06-11T16:07:24Z</cp:lastPrinted>
  <dcterms:created xsi:type="dcterms:W3CDTF">2013-03-26T16:52:47Z</dcterms:created>
  <dcterms:modified xsi:type="dcterms:W3CDTF">2018-12-03T13:47:25Z</dcterms:modified>
</cp:coreProperties>
</file>