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diagrams/colors3.xml" ContentType="application/vnd.openxmlformats-officedocument.drawingml.diagramColors+xml"/>
  <Override PartName="/ppt/slideLayouts/slideLayout4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diagrams/drawing3.xml" ContentType="application/vnd.ms-office.drawingml.diagramDrawing+xml"/>
  <Override PartName="/ppt/slides/slide4.xml" ContentType="application/vnd.openxmlformats-officedocument.presentationml.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tableStyles.xml" ContentType="application/vnd.openxmlformats-officedocument.presentationml.tableStyles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slideLayouts/slideLayout3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2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slideLayouts/slideLayout5.xml" ContentType="application/vnd.openxmlformats-officedocument.presentationml.slide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18A13E-29D4-46F2-95B1-7F58D05A874E}" v="2" dt="2021-08-18T19:47:00.2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9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2.svg"/><Relationship Id="rId5" Type="http://schemas.openxmlformats.org/officeDocument/2006/relationships/image" Target="../media/image6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2.svg"/><Relationship Id="rId5" Type="http://schemas.openxmlformats.org/officeDocument/2006/relationships/image" Target="../media/image6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91E2C2-488E-4261-B2A9-402AB6006CC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89FFE6E-C811-4AA6-BDCD-8C5DB8F0FB22}">
      <dgm:prSet/>
      <dgm:spPr/>
      <dgm:t>
        <a:bodyPr/>
        <a:lstStyle/>
        <a:p>
          <a:r>
            <a:rPr lang="en-US"/>
            <a:t>Certification Bonus</a:t>
          </a:r>
        </a:p>
      </dgm:t>
    </dgm:pt>
    <dgm:pt modelId="{830C9F01-B1CC-48C1-BCB3-5A933938A4A0}" type="parTrans" cxnId="{ABEFEE1E-F80D-48C0-B7F6-87628AC45329}">
      <dgm:prSet/>
      <dgm:spPr/>
      <dgm:t>
        <a:bodyPr/>
        <a:lstStyle/>
        <a:p>
          <a:endParaRPr lang="en-US"/>
        </a:p>
      </dgm:t>
    </dgm:pt>
    <dgm:pt modelId="{23AA162B-FB84-4D6D-B038-25B5495F8222}" type="sibTrans" cxnId="{ABEFEE1E-F80D-48C0-B7F6-87628AC45329}">
      <dgm:prSet/>
      <dgm:spPr/>
      <dgm:t>
        <a:bodyPr/>
        <a:lstStyle/>
        <a:p>
          <a:endParaRPr lang="en-US"/>
        </a:p>
      </dgm:t>
    </dgm:pt>
    <dgm:pt modelId="{E74DA9BD-6740-44C9-A180-6A67CFAC78D7}">
      <dgm:prSet/>
      <dgm:spPr/>
      <dgm:t>
        <a:bodyPr/>
        <a:lstStyle/>
        <a:p>
          <a:r>
            <a:rPr lang="en-US"/>
            <a:t>Recruitment and Retention Bonus</a:t>
          </a:r>
        </a:p>
      </dgm:t>
    </dgm:pt>
    <dgm:pt modelId="{B5974BD8-852C-406F-858C-20BD48B7B9D5}" type="parTrans" cxnId="{D2FE470E-B3AE-41DF-BBF7-5F91189E5952}">
      <dgm:prSet/>
      <dgm:spPr/>
      <dgm:t>
        <a:bodyPr/>
        <a:lstStyle/>
        <a:p>
          <a:endParaRPr lang="en-US"/>
        </a:p>
      </dgm:t>
    </dgm:pt>
    <dgm:pt modelId="{5C24B748-5A15-4A26-A49C-9F23E758F992}" type="sibTrans" cxnId="{D2FE470E-B3AE-41DF-BBF7-5F91189E5952}">
      <dgm:prSet/>
      <dgm:spPr/>
      <dgm:t>
        <a:bodyPr/>
        <a:lstStyle/>
        <a:p>
          <a:endParaRPr lang="en-US"/>
        </a:p>
      </dgm:t>
    </dgm:pt>
    <dgm:pt modelId="{716A6A49-275C-43F5-BED1-6AF1EF4942AF}">
      <dgm:prSet/>
      <dgm:spPr/>
      <dgm:t>
        <a:bodyPr/>
        <a:lstStyle/>
        <a:p>
          <a:r>
            <a:rPr lang="en-US"/>
            <a:t>Compensatory Time Reduction Strategy</a:t>
          </a:r>
        </a:p>
      </dgm:t>
    </dgm:pt>
    <dgm:pt modelId="{D68756D3-85EC-45D7-85B0-66D499445B17}" type="parTrans" cxnId="{04DF1A0E-8300-4F81-B682-8F2946816F97}">
      <dgm:prSet/>
      <dgm:spPr/>
      <dgm:t>
        <a:bodyPr/>
        <a:lstStyle/>
        <a:p>
          <a:endParaRPr lang="en-US"/>
        </a:p>
      </dgm:t>
    </dgm:pt>
    <dgm:pt modelId="{3848E48F-930D-4DC7-9F27-43FF150D83FA}" type="sibTrans" cxnId="{04DF1A0E-8300-4F81-B682-8F2946816F97}">
      <dgm:prSet/>
      <dgm:spPr/>
      <dgm:t>
        <a:bodyPr/>
        <a:lstStyle/>
        <a:p>
          <a:endParaRPr lang="en-US"/>
        </a:p>
      </dgm:t>
    </dgm:pt>
    <dgm:pt modelId="{8027F1CD-4A6D-46A8-996D-C8B96AB324A1}" type="pres">
      <dgm:prSet presAssocID="{0191E2C2-488E-4261-B2A9-402AB6006CCF}" presName="root" presStyleCnt="0">
        <dgm:presLayoutVars>
          <dgm:dir/>
          <dgm:resizeHandles val="exact"/>
        </dgm:presLayoutVars>
      </dgm:prSet>
      <dgm:spPr/>
    </dgm:pt>
    <dgm:pt modelId="{FF7F56AD-B5AF-47F4-B4D7-902B0E65EF33}" type="pres">
      <dgm:prSet presAssocID="{E89FFE6E-C811-4AA6-BDCD-8C5DB8F0FB22}" presName="compNode" presStyleCnt="0"/>
      <dgm:spPr/>
    </dgm:pt>
    <dgm:pt modelId="{EEA1E839-090E-46FC-8788-C9FED39068A6}" type="pres">
      <dgm:prSet presAssocID="{E89FFE6E-C811-4AA6-BDCD-8C5DB8F0FB2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bbon"/>
        </a:ext>
      </dgm:extLst>
    </dgm:pt>
    <dgm:pt modelId="{83C02D67-A4F1-4FAC-B12F-BBE789EF6A70}" type="pres">
      <dgm:prSet presAssocID="{E89FFE6E-C811-4AA6-BDCD-8C5DB8F0FB22}" presName="spaceRect" presStyleCnt="0"/>
      <dgm:spPr/>
    </dgm:pt>
    <dgm:pt modelId="{027AB313-8522-4BD5-91F5-8AAEF197DD39}" type="pres">
      <dgm:prSet presAssocID="{E89FFE6E-C811-4AA6-BDCD-8C5DB8F0FB22}" presName="textRect" presStyleLbl="revTx" presStyleIdx="0" presStyleCnt="3">
        <dgm:presLayoutVars>
          <dgm:chMax val="1"/>
          <dgm:chPref val="1"/>
        </dgm:presLayoutVars>
      </dgm:prSet>
      <dgm:spPr/>
    </dgm:pt>
    <dgm:pt modelId="{335E95D3-017A-4CC8-B794-48340D24E40A}" type="pres">
      <dgm:prSet presAssocID="{23AA162B-FB84-4D6D-B038-25B5495F8222}" presName="sibTrans" presStyleCnt="0"/>
      <dgm:spPr/>
    </dgm:pt>
    <dgm:pt modelId="{124A2077-F14A-4810-AC29-01CEF6A14724}" type="pres">
      <dgm:prSet presAssocID="{E74DA9BD-6740-44C9-A180-6A67CFAC78D7}" presName="compNode" presStyleCnt="0"/>
      <dgm:spPr/>
    </dgm:pt>
    <dgm:pt modelId="{5B857AFE-5D0C-48C6-AB37-EB8DA40E8BFE}" type="pres">
      <dgm:prSet presAssocID="{E74DA9BD-6740-44C9-A180-6A67CFAC78D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97F0315C-4FCD-4E23-B8AE-584C5F98BCB7}" type="pres">
      <dgm:prSet presAssocID="{E74DA9BD-6740-44C9-A180-6A67CFAC78D7}" presName="spaceRect" presStyleCnt="0"/>
      <dgm:spPr/>
    </dgm:pt>
    <dgm:pt modelId="{8F729D5E-A882-46C7-95F6-F39D85DB347E}" type="pres">
      <dgm:prSet presAssocID="{E74DA9BD-6740-44C9-A180-6A67CFAC78D7}" presName="textRect" presStyleLbl="revTx" presStyleIdx="1" presStyleCnt="3">
        <dgm:presLayoutVars>
          <dgm:chMax val="1"/>
          <dgm:chPref val="1"/>
        </dgm:presLayoutVars>
      </dgm:prSet>
      <dgm:spPr/>
    </dgm:pt>
    <dgm:pt modelId="{524A299D-DAB6-4D5C-852B-2032831A4DFA}" type="pres">
      <dgm:prSet presAssocID="{5C24B748-5A15-4A26-A49C-9F23E758F992}" presName="sibTrans" presStyleCnt="0"/>
      <dgm:spPr/>
    </dgm:pt>
    <dgm:pt modelId="{04985496-3462-4B4C-835E-2CFAC2132FA9}" type="pres">
      <dgm:prSet presAssocID="{716A6A49-275C-43F5-BED1-6AF1EF4942AF}" presName="compNode" presStyleCnt="0"/>
      <dgm:spPr/>
    </dgm:pt>
    <dgm:pt modelId="{BF263659-02EA-406C-A88C-8E3CC2889139}" type="pres">
      <dgm:prSet presAssocID="{716A6A49-275C-43F5-BED1-6AF1EF4942A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2D05286A-7CC2-43A2-A178-E705E04CA7CF}" type="pres">
      <dgm:prSet presAssocID="{716A6A49-275C-43F5-BED1-6AF1EF4942AF}" presName="spaceRect" presStyleCnt="0"/>
      <dgm:spPr/>
    </dgm:pt>
    <dgm:pt modelId="{98159821-5CED-416D-B6A3-325D90A4116D}" type="pres">
      <dgm:prSet presAssocID="{716A6A49-275C-43F5-BED1-6AF1EF4942AF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DD646500-2696-4F11-95DE-A61836B02442}" type="presOf" srcId="{0191E2C2-488E-4261-B2A9-402AB6006CCF}" destId="{8027F1CD-4A6D-46A8-996D-C8B96AB324A1}" srcOrd="0" destOrd="0" presId="urn:microsoft.com/office/officeart/2018/2/layout/IconLabelList"/>
    <dgm:cxn modelId="{6BBDF304-639D-477C-A169-644BE2EF2D80}" type="presOf" srcId="{716A6A49-275C-43F5-BED1-6AF1EF4942AF}" destId="{98159821-5CED-416D-B6A3-325D90A4116D}" srcOrd="0" destOrd="0" presId="urn:microsoft.com/office/officeart/2018/2/layout/IconLabelList"/>
    <dgm:cxn modelId="{04DF1A0E-8300-4F81-B682-8F2946816F97}" srcId="{0191E2C2-488E-4261-B2A9-402AB6006CCF}" destId="{716A6A49-275C-43F5-BED1-6AF1EF4942AF}" srcOrd="2" destOrd="0" parTransId="{D68756D3-85EC-45D7-85B0-66D499445B17}" sibTransId="{3848E48F-930D-4DC7-9F27-43FF150D83FA}"/>
    <dgm:cxn modelId="{D2FE470E-B3AE-41DF-BBF7-5F91189E5952}" srcId="{0191E2C2-488E-4261-B2A9-402AB6006CCF}" destId="{E74DA9BD-6740-44C9-A180-6A67CFAC78D7}" srcOrd="1" destOrd="0" parTransId="{B5974BD8-852C-406F-858C-20BD48B7B9D5}" sibTransId="{5C24B748-5A15-4A26-A49C-9F23E758F992}"/>
    <dgm:cxn modelId="{ABEFEE1E-F80D-48C0-B7F6-87628AC45329}" srcId="{0191E2C2-488E-4261-B2A9-402AB6006CCF}" destId="{E89FFE6E-C811-4AA6-BDCD-8C5DB8F0FB22}" srcOrd="0" destOrd="0" parTransId="{830C9F01-B1CC-48C1-BCB3-5A933938A4A0}" sibTransId="{23AA162B-FB84-4D6D-B038-25B5495F8222}"/>
    <dgm:cxn modelId="{F2C4952E-1454-4480-8317-C54F260CFD6E}" type="presOf" srcId="{E89FFE6E-C811-4AA6-BDCD-8C5DB8F0FB22}" destId="{027AB313-8522-4BD5-91F5-8AAEF197DD39}" srcOrd="0" destOrd="0" presId="urn:microsoft.com/office/officeart/2018/2/layout/IconLabelList"/>
    <dgm:cxn modelId="{390B025C-4AE1-497C-908A-0AED86C8435C}" type="presOf" srcId="{E74DA9BD-6740-44C9-A180-6A67CFAC78D7}" destId="{8F729D5E-A882-46C7-95F6-F39D85DB347E}" srcOrd="0" destOrd="0" presId="urn:microsoft.com/office/officeart/2018/2/layout/IconLabelList"/>
    <dgm:cxn modelId="{0D22A8A8-119C-4A7A-9378-F57B06994B8E}" type="presParOf" srcId="{8027F1CD-4A6D-46A8-996D-C8B96AB324A1}" destId="{FF7F56AD-B5AF-47F4-B4D7-902B0E65EF33}" srcOrd="0" destOrd="0" presId="urn:microsoft.com/office/officeart/2018/2/layout/IconLabelList"/>
    <dgm:cxn modelId="{46FDECC0-3348-4C39-A9C4-8ABB89A9C09C}" type="presParOf" srcId="{FF7F56AD-B5AF-47F4-B4D7-902B0E65EF33}" destId="{EEA1E839-090E-46FC-8788-C9FED39068A6}" srcOrd="0" destOrd="0" presId="urn:microsoft.com/office/officeart/2018/2/layout/IconLabelList"/>
    <dgm:cxn modelId="{38C88B35-E2C0-4519-B617-435BD44B1D7E}" type="presParOf" srcId="{FF7F56AD-B5AF-47F4-B4D7-902B0E65EF33}" destId="{83C02D67-A4F1-4FAC-B12F-BBE789EF6A70}" srcOrd="1" destOrd="0" presId="urn:microsoft.com/office/officeart/2018/2/layout/IconLabelList"/>
    <dgm:cxn modelId="{DB3AF518-E703-4CE1-A78E-D6D29FF97F4C}" type="presParOf" srcId="{FF7F56AD-B5AF-47F4-B4D7-902B0E65EF33}" destId="{027AB313-8522-4BD5-91F5-8AAEF197DD39}" srcOrd="2" destOrd="0" presId="urn:microsoft.com/office/officeart/2018/2/layout/IconLabelList"/>
    <dgm:cxn modelId="{8D305C43-6F5B-4770-AB1C-B95C60F2B461}" type="presParOf" srcId="{8027F1CD-4A6D-46A8-996D-C8B96AB324A1}" destId="{335E95D3-017A-4CC8-B794-48340D24E40A}" srcOrd="1" destOrd="0" presId="urn:microsoft.com/office/officeart/2018/2/layout/IconLabelList"/>
    <dgm:cxn modelId="{F49FC546-D1D9-44FF-ACD1-37047DA3A18C}" type="presParOf" srcId="{8027F1CD-4A6D-46A8-996D-C8B96AB324A1}" destId="{124A2077-F14A-4810-AC29-01CEF6A14724}" srcOrd="2" destOrd="0" presId="urn:microsoft.com/office/officeart/2018/2/layout/IconLabelList"/>
    <dgm:cxn modelId="{B23BBD8B-B1AD-4379-84FA-F98BA2661811}" type="presParOf" srcId="{124A2077-F14A-4810-AC29-01CEF6A14724}" destId="{5B857AFE-5D0C-48C6-AB37-EB8DA40E8BFE}" srcOrd="0" destOrd="0" presId="urn:microsoft.com/office/officeart/2018/2/layout/IconLabelList"/>
    <dgm:cxn modelId="{A922E016-E5F8-4640-9254-201A9ADADB8D}" type="presParOf" srcId="{124A2077-F14A-4810-AC29-01CEF6A14724}" destId="{97F0315C-4FCD-4E23-B8AE-584C5F98BCB7}" srcOrd="1" destOrd="0" presId="urn:microsoft.com/office/officeart/2018/2/layout/IconLabelList"/>
    <dgm:cxn modelId="{BFC1BD59-BC56-4EA9-8785-3072C270E9D9}" type="presParOf" srcId="{124A2077-F14A-4810-AC29-01CEF6A14724}" destId="{8F729D5E-A882-46C7-95F6-F39D85DB347E}" srcOrd="2" destOrd="0" presId="urn:microsoft.com/office/officeart/2018/2/layout/IconLabelList"/>
    <dgm:cxn modelId="{AC62ACDF-84CE-492B-BF84-0E9BE67DBAAA}" type="presParOf" srcId="{8027F1CD-4A6D-46A8-996D-C8B96AB324A1}" destId="{524A299D-DAB6-4D5C-852B-2032831A4DFA}" srcOrd="3" destOrd="0" presId="urn:microsoft.com/office/officeart/2018/2/layout/IconLabelList"/>
    <dgm:cxn modelId="{614F2251-4EE0-4973-BE63-D98B3C5730DA}" type="presParOf" srcId="{8027F1CD-4A6D-46A8-996D-C8B96AB324A1}" destId="{04985496-3462-4B4C-835E-2CFAC2132FA9}" srcOrd="4" destOrd="0" presId="urn:microsoft.com/office/officeart/2018/2/layout/IconLabelList"/>
    <dgm:cxn modelId="{7CB6F16B-3F7B-4E6F-995E-621B583CEA49}" type="presParOf" srcId="{04985496-3462-4B4C-835E-2CFAC2132FA9}" destId="{BF263659-02EA-406C-A88C-8E3CC2889139}" srcOrd="0" destOrd="0" presId="urn:microsoft.com/office/officeart/2018/2/layout/IconLabelList"/>
    <dgm:cxn modelId="{CB661D50-E9BE-4D2E-B55A-728EFEA2410E}" type="presParOf" srcId="{04985496-3462-4B4C-835E-2CFAC2132FA9}" destId="{2D05286A-7CC2-43A2-A178-E705E04CA7CF}" srcOrd="1" destOrd="0" presId="urn:microsoft.com/office/officeart/2018/2/layout/IconLabelList"/>
    <dgm:cxn modelId="{5391592C-D044-4B4E-AAF8-1DB28079D4BA}" type="presParOf" srcId="{04985496-3462-4B4C-835E-2CFAC2132FA9}" destId="{98159821-5CED-416D-B6A3-325D90A4116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83D3D2-B08B-4120-8CB4-AC1FCCA77FB9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35E7E40-C5CD-4A8D-A8DC-833FBCB68D5F}">
      <dgm:prSet/>
      <dgm:spPr/>
      <dgm:t>
        <a:bodyPr/>
        <a:lstStyle/>
        <a:p>
          <a:r>
            <a:rPr lang="en-US" dirty="0"/>
            <a:t>Incentive payment</a:t>
          </a:r>
        </a:p>
      </dgm:t>
    </dgm:pt>
    <dgm:pt modelId="{724FFC06-1222-4657-8329-6FD14C29C3C9}" type="parTrans" cxnId="{92DC8454-167A-412F-AB3C-03A674C67DC0}">
      <dgm:prSet/>
      <dgm:spPr/>
      <dgm:t>
        <a:bodyPr/>
        <a:lstStyle/>
        <a:p>
          <a:endParaRPr lang="en-US"/>
        </a:p>
      </dgm:t>
    </dgm:pt>
    <dgm:pt modelId="{6E5EB00B-2A75-47EF-8194-B94E8D1AD248}" type="sibTrans" cxnId="{92DC8454-167A-412F-AB3C-03A674C67DC0}">
      <dgm:prSet/>
      <dgm:spPr/>
      <dgm:t>
        <a:bodyPr/>
        <a:lstStyle/>
        <a:p>
          <a:endParaRPr lang="en-US"/>
        </a:p>
      </dgm:t>
    </dgm:pt>
    <dgm:pt modelId="{29E70CED-DA31-4777-8116-411E90FD6567}">
      <dgm:prSet/>
      <dgm:spPr/>
      <dgm:t>
        <a:bodyPr/>
        <a:lstStyle/>
        <a:p>
          <a:r>
            <a:rPr lang="en-US"/>
            <a:t>Detention Officer certification</a:t>
          </a:r>
        </a:p>
      </dgm:t>
    </dgm:pt>
    <dgm:pt modelId="{6978B7B9-35F2-41CC-AF8F-AD52E089B91F}" type="parTrans" cxnId="{A2130260-9BB8-489E-ACB3-8BF431E31F23}">
      <dgm:prSet/>
      <dgm:spPr/>
      <dgm:t>
        <a:bodyPr/>
        <a:lstStyle/>
        <a:p>
          <a:endParaRPr lang="en-US"/>
        </a:p>
      </dgm:t>
    </dgm:pt>
    <dgm:pt modelId="{65B52911-C944-44F9-BEDB-D7667B316652}" type="sibTrans" cxnId="{A2130260-9BB8-489E-ACB3-8BF431E31F23}">
      <dgm:prSet/>
      <dgm:spPr/>
      <dgm:t>
        <a:bodyPr/>
        <a:lstStyle/>
        <a:p>
          <a:endParaRPr lang="en-US"/>
        </a:p>
      </dgm:t>
    </dgm:pt>
    <dgm:pt modelId="{D6AF61E8-5EA2-414D-B9C1-F694254582F9}">
      <dgm:prSet/>
      <dgm:spPr/>
      <dgm:t>
        <a:bodyPr/>
        <a:lstStyle/>
        <a:p>
          <a:r>
            <a:rPr lang="en-US" dirty="0"/>
            <a:t>Required through the North Carolina Sheriffs’ Training and Standards Commission</a:t>
          </a:r>
        </a:p>
      </dgm:t>
    </dgm:pt>
    <dgm:pt modelId="{E530A983-C295-4F99-8C35-A0155541D23C}" type="parTrans" cxnId="{25465FDC-DAB8-4D65-8271-7700C099927C}">
      <dgm:prSet/>
      <dgm:spPr/>
      <dgm:t>
        <a:bodyPr/>
        <a:lstStyle/>
        <a:p>
          <a:endParaRPr lang="en-US"/>
        </a:p>
      </dgm:t>
    </dgm:pt>
    <dgm:pt modelId="{135C7AED-1BA9-43DF-995E-2D7C839AF71A}" type="sibTrans" cxnId="{25465FDC-DAB8-4D65-8271-7700C099927C}">
      <dgm:prSet/>
      <dgm:spPr/>
      <dgm:t>
        <a:bodyPr/>
        <a:lstStyle/>
        <a:p>
          <a:endParaRPr lang="en-US"/>
        </a:p>
      </dgm:t>
    </dgm:pt>
    <dgm:pt modelId="{28B43A4D-16BE-43C6-962D-96863F47B3E1}">
      <dgm:prSet/>
      <dgm:spPr/>
      <dgm:t>
        <a:bodyPr/>
        <a:lstStyle/>
        <a:p>
          <a:r>
            <a:rPr lang="en-US"/>
            <a:t>2.4% Increase upon completion of certification</a:t>
          </a:r>
        </a:p>
      </dgm:t>
    </dgm:pt>
    <dgm:pt modelId="{8BBFDD22-7AA3-4AE3-B1DD-515A23B6720C}" type="parTrans" cxnId="{4F29F23D-AA82-4460-B978-DC32FAF60CBF}">
      <dgm:prSet/>
      <dgm:spPr/>
      <dgm:t>
        <a:bodyPr/>
        <a:lstStyle/>
        <a:p>
          <a:endParaRPr lang="en-US"/>
        </a:p>
      </dgm:t>
    </dgm:pt>
    <dgm:pt modelId="{1D8ECB8E-8F08-4017-9E66-921211D60D19}" type="sibTrans" cxnId="{4F29F23D-AA82-4460-B978-DC32FAF60CBF}">
      <dgm:prSet/>
      <dgm:spPr/>
      <dgm:t>
        <a:bodyPr/>
        <a:lstStyle/>
        <a:p>
          <a:endParaRPr lang="en-US"/>
        </a:p>
      </dgm:t>
    </dgm:pt>
    <dgm:pt modelId="{F4882AAE-0472-4E29-8E3E-895212F5BC13}">
      <dgm:prSet/>
      <dgm:spPr/>
      <dgm:t>
        <a:bodyPr/>
        <a:lstStyle/>
        <a:p>
          <a:r>
            <a:rPr lang="en-US" dirty="0"/>
            <a:t>Applies to all current and newly hired full-time Jailer I positions</a:t>
          </a:r>
        </a:p>
      </dgm:t>
    </dgm:pt>
    <dgm:pt modelId="{B7F82F29-2BC6-459A-8F49-A768AC72654C}" type="parTrans" cxnId="{0BF88C14-C808-4667-8107-7825ACC639F9}">
      <dgm:prSet/>
      <dgm:spPr/>
      <dgm:t>
        <a:bodyPr/>
        <a:lstStyle/>
        <a:p>
          <a:endParaRPr lang="en-US"/>
        </a:p>
      </dgm:t>
    </dgm:pt>
    <dgm:pt modelId="{9CED14ED-1D76-4291-A323-BCBDE699F06C}" type="sibTrans" cxnId="{0BF88C14-C808-4667-8107-7825ACC639F9}">
      <dgm:prSet/>
      <dgm:spPr/>
      <dgm:t>
        <a:bodyPr/>
        <a:lstStyle/>
        <a:p>
          <a:endParaRPr lang="en-US"/>
        </a:p>
      </dgm:t>
    </dgm:pt>
    <dgm:pt modelId="{34B41E13-4538-4122-8D37-9DE00A65DF5D}">
      <dgm:prSet/>
      <dgm:spPr/>
      <dgm:t>
        <a:bodyPr/>
        <a:lstStyle/>
        <a:p>
          <a:r>
            <a:rPr lang="en-US" dirty="0"/>
            <a:t>Cost is approximately $34,250 </a:t>
          </a:r>
        </a:p>
      </dgm:t>
    </dgm:pt>
    <dgm:pt modelId="{85E0D79B-0C22-4DD8-B7AD-3ACB77E1064F}" type="parTrans" cxnId="{40E38D50-6C8E-40DE-BAC7-FFEFB784DBE7}">
      <dgm:prSet/>
      <dgm:spPr/>
      <dgm:t>
        <a:bodyPr/>
        <a:lstStyle/>
        <a:p>
          <a:endParaRPr lang="en-US"/>
        </a:p>
      </dgm:t>
    </dgm:pt>
    <dgm:pt modelId="{4E30F96A-238D-4443-9A59-1BE57490BEA1}" type="sibTrans" cxnId="{40E38D50-6C8E-40DE-BAC7-FFEFB784DBE7}">
      <dgm:prSet/>
      <dgm:spPr/>
      <dgm:t>
        <a:bodyPr/>
        <a:lstStyle/>
        <a:p>
          <a:endParaRPr lang="en-US"/>
        </a:p>
      </dgm:t>
    </dgm:pt>
    <dgm:pt modelId="{C02C4C71-247F-4339-A8CC-B6834784B38D}">
      <dgm:prSet/>
      <dgm:spPr/>
      <dgm:t>
        <a:bodyPr/>
        <a:lstStyle/>
        <a:p>
          <a:r>
            <a:rPr lang="en-US" dirty="0"/>
            <a:t>Personnel resolution amendment required</a:t>
          </a:r>
        </a:p>
      </dgm:t>
    </dgm:pt>
    <dgm:pt modelId="{FA62038F-24DC-4FB8-AE69-FAA9384EE408}" type="parTrans" cxnId="{FB772EAB-48B2-47D7-AF57-F20BC21F3D81}">
      <dgm:prSet/>
      <dgm:spPr/>
      <dgm:t>
        <a:bodyPr/>
        <a:lstStyle/>
        <a:p>
          <a:endParaRPr lang="en-US"/>
        </a:p>
      </dgm:t>
    </dgm:pt>
    <dgm:pt modelId="{F7056A7A-C174-4CF6-B00D-F8329FADE087}" type="sibTrans" cxnId="{FB772EAB-48B2-47D7-AF57-F20BC21F3D81}">
      <dgm:prSet/>
      <dgm:spPr/>
      <dgm:t>
        <a:bodyPr/>
        <a:lstStyle/>
        <a:p>
          <a:endParaRPr lang="en-US"/>
        </a:p>
      </dgm:t>
    </dgm:pt>
    <dgm:pt modelId="{79F3A612-F9C6-4C75-8437-220B83A5692B}" type="pres">
      <dgm:prSet presAssocID="{E983D3D2-B08B-4120-8CB4-AC1FCCA77FB9}" presName="vert0" presStyleCnt="0">
        <dgm:presLayoutVars>
          <dgm:dir/>
          <dgm:animOne val="branch"/>
          <dgm:animLvl val="lvl"/>
        </dgm:presLayoutVars>
      </dgm:prSet>
      <dgm:spPr/>
    </dgm:pt>
    <dgm:pt modelId="{3125F3B6-4E16-4B8C-98BC-99D7D068E5F6}" type="pres">
      <dgm:prSet presAssocID="{935E7E40-C5CD-4A8D-A8DC-833FBCB68D5F}" presName="thickLine" presStyleLbl="alignNode1" presStyleIdx="0" presStyleCnt="7"/>
      <dgm:spPr/>
    </dgm:pt>
    <dgm:pt modelId="{1A2CBFBF-10B5-4023-A771-D888788D508A}" type="pres">
      <dgm:prSet presAssocID="{935E7E40-C5CD-4A8D-A8DC-833FBCB68D5F}" presName="horz1" presStyleCnt="0"/>
      <dgm:spPr/>
    </dgm:pt>
    <dgm:pt modelId="{0B752CF3-8087-44DC-B716-11C45DF8579D}" type="pres">
      <dgm:prSet presAssocID="{935E7E40-C5CD-4A8D-A8DC-833FBCB68D5F}" presName="tx1" presStyleLbl="revTx" presStyleIdx="0" presStyleCnt="7"/>
      <dgm:spPr/>
    </dgm:pt>
    <dgm:pt modelId="{0DD314F1-4C86-457A-A68B-47B5177CD58D}" type="pres">
      <dgm:prSet presAssocID="{935E7E40-C5CD-4A8D-A8DC-833FBCB68D5F}" presName="vert1" presStyleCnt="0"/>
      <dgm:spPr/>
    </dgm:pt>
    <dgm:pt modelId="{E74B2C05-78AC-4076-BECA-7E90C23BFDB2}" type="pres">
      <dgm:prSet presAssocID="{29E70CED-DA31-4777-8116-411E90FD6567}" presName="thickLine" presStyleLbl="alignNode1" presStyleIdx="1" presStyleCnt="7"/>
      <dgm:spPr/>
    </dgm:pt>
    <dgm:pt modelId="{97A34D99-260B-4BFB-A6F3-B307D3E7ED7A}" type="pres">
      <dgm:prSet presAssocID="{29E70CED-DA31-4777-8116-411E90FD6567}" presName="horz1" presStyleCnt="0"/>
      <dgm:spPr/>
    </dgm:pt>
    <dgm:pt modelId="{BB880A90-63C3-4695-8E0E-2AC5F65334D9}" type="pres">
      <dgm:prSet presAssocID="{29E70CED-DA31-4777-8116-411E90FD6567}" presName="tx1" presStyleLbl="revTx" presStyleIdx="1" presStyleCnt="7"/>
      <dgm:spPr/>
    </dgm:pt>
    <dgm:pt modelId="{5605FADE-A482-4FBD-ABBC-922365568BB9}" type="pres">
      <dgm:prSet presAssocID="{29E70CED-DA31-4777-8116-411E90FD6567}" presName="vert1" presStyleCnt="0"/>
      <dgm:spPr/>
    </dgm:pt>
    <dgm:pt modelId="{027829AB-D48C-40E8-81B0-A3CFFD6149CF}" type="pres">
      <dgm:prSet presAssocID="{D6AF61E8-5EA2-414D-B9C1-F694254582F9}" presName="thickLine" presStyleLbl="alignNode1" presStyleIdx="2" presStyleCnt="7"/>
      <dgm:spPr/>
    </dgm:pt>
    <dgm:pt modelId="{E45C72C4-92C2-434A-A2E1-2C59CDBC1FC4}" type="pres">
      <dgm:prSet presAssocID="{D6AF61E8-5EA2-414D-B9C1-F694254582F9}" presName="horz1" presStyleCnt="0"/>
      <dgm:spPr/>
    </dgm:pt>
    <dgm:pt modelId="{59370C7B-6BE0-43EF-9FFF-6B9CA0BA9E3B}" type="pres">
      <dgm:prSet presAssocID="{D6AF61E8-5EA2-414D-B9C1-F694254582F9}" presName="tx1" presStyleLbl="revTx" presStyleIdx="2" presStyleCnt="7"/>
      <dgm:spPr/>
    </dgm:pt>
    <dgm:pt modelId="{4BAA6B47-8AF7-4D1B-B6AC-5658E8346FA3}" type="pres">
      <dgm:prSet presAssocID="{D6AF61E8-5EA2-414D-B9C1-F694254582F9}" presName="vert1" presStyleCnt="0"/>
      <dgm:spPr/>
    </dgm:pt>
    <dgm:pt modelId="{10FC1110-45B7-487D-8323-4D11864BF289}" type="pres">
      <dgm:prSet presAssocID="{28B43A4D-16BE-43C6-962D-96863F47B3E1}" presName="thickLine" presStyleLbl="alignNode1" presStyleIdx="3" presStyleCnt="7"/>
      <dgm:spPr/>
    </dgm:pt>
    <dgm:pt modelId="{4255F7AC-7C43-4651-8089-D338D936D5CE}" type="pres">
      <dgm:prSet presAssocID="{28B43A4D-16BE-43C6-962D-96863F47B3E1}" presName="horz1" presStyleCnt="0"/>
      <dgm:spPr/>
    </dgm:pt>
    <dgm:pt modelId="{464933B6-CEE5-4BA4-BBEA-E8DAC50ED5BA}" type="pres">
      <dgm:prSet presAssocID="{28B43A4D-16BE-43C6-962D-96863F47B3E1}" presName="tx1" presStyleLbl="revTx" presStyleIdx="3" presStyleCnt="7"/>
      <dgm:spPr/>
    </dgm:pt>
    <dgm:pt modelId="{EA993824-FEB3-4FB6-87E0-D1168DFB0B9B}" type="pres">
      <dgm:prSet presAssocID="{28B43A4D-16BE-43C6-962D-96863F47B3E1}" presName="vert1" presStyleCnt="0"/>
      <dgm:spPr/>
    </dgm:pt>
    <dgm:pt modelId="{8BAC2234-7C90-4DB5-969A-43AD67255247}" type="pres">
      <dgm:prSet presAssocID="{F4882AAE-0472-4E29-8E3E-895212F5BC13}" presName="thickLine" presStyleLbl="alignNode1" presStyleIdx="4" presStyleCnt="7"/>
      <dgm:spPr/>
    </dgm:pt>
    <dgm:pt modelId="{3B89ACA7-F55D-4F06-A15D-B97249C1BB5A}" type="pres">
      <dgm:prSet presAssocID="{F4882AAE-0472-4E29-8E3E-895212F5BC13}" presName="horz1" presStyleCnt="0"/>
      <dgm:spPr/>
    </dgm:pt>
    <dgm:pt modelId="{07438DC1-7EBF-4389-A8F2-1A4380174FB2}" type="pres">
      <dgm:prSet presAssocID="{F4882AAE-0472-4E29-8E3E-895212F5BC13}" presName="tx1" presStyleLbl="revTx" presStyleIdx="4" presStyleCnt="7"/>
      <dgm:spPr/>
    </dgm:pt>
    <dgm:pt modelId="{665E4B60-A6C2-4C2B-B3ED-E793C87E9CD0}" type="pres">
      <dgm:prSet presAssocID="{F4882AAE-0472-4E29-8E3E-895212F5BC13}" presName="vert1" presStyleCnt="0"/>
      <dgm:spPr/>
    </dgm:pt>
    <dgm:pt modelId="{BCD39ED4-43FB-4D79-9F98-8B12EC01E6CE}" type="pres">
      <dgm:prSet presAssocID="{34B41E13-4538-4122-8D37-9DE00A65DF5D}" presName="thickLine" presStyleLbl="alignNode1" presStyleIdx="5" presStyleCnt="7"/>
      <dgm:spPr/>
    </dgm:pt>
    <dgm:pt modelId="{0B601A33-CF58-4C35-AD35-4449B729DB1F}" type="pres">
      <dgm:prSet presAssocID="{34B41E13-4538-4122-8D37-9DE00A65DF5D}" presName="horz1" presStyleCnt="0"/>
      <dgm:spPr/>
    </dgm:pt>
    <dgm:pt modelId="{EC1B54CD-DE52-4261-A0E3-69F4B635BA53}" type="pres">
      <dgm:prSet presAssocID="{34B41E13-4538-4122-8D37-9DE00A65DF5D}" presName="tx1" presStyleLbl="revTx" presStyleIdx="5" presStyleCnt="7"/>
      <dgm:spPr/>
    </dgm:pt>
    <dgm:pt modelId="{AC0021CB-45F6-490A-B3A9-12DF93659663}" type="pres">
      <dgm:prSet presAssocID="{34B41E13-4538-4122-8D37-9DE00A65DF5D}" presName="vert1" presStyleCnt="0"/>
      <dgm:spPr/>
    </dgm:pt>
    <dgm:pt modelId="{027372E3-774D-451E-B86F-2F75323E34EC}" type="pres">
      <dgm:prSet presAssocID="{C02C4C71-247F-4339-A8CC-B6834784B38D}" presName="thickLine" presStyleLbl="alignNode1" presStyleIdx="6" presStyleCnt="7"/>
      <dgm:spPr/>
    </dgm:pt>
    <dgm:pt modelId="{E05F4772-48AA-4E53-8F0C-CF1BB970CD6C}" type="pres">
      <dgm:prSet presAssocID="{C02C4C71-247F-4339-A8CC-B6834784B38D}" presName="horz1" presStyleCnt="0"/>
      <dgm:spPr/>
    </dgm:pt>
    <dgm:pt modelId="{7679958F-4A77-43CC-8138-932051665EDF}" type="pres">
      <dgm:prSet presAssocID="{C02C4C71-247F-4339-A8CC-B6834784B38D}" presName="tx1" presStyleLbl="revTx" presStyleIdx="6" presStyleCnt="7"/>
      <dgm:spPr/>
    </dgm:pt>
    <dgm:pt modelId="{8D40492B-6156-4F3C-89A5-CDAED0C07BBB}" type="pres">
      <dgm:prSet presAssocID="{C02C4C71-247F-4339-A8CC-B6834784B38D}" presName="vert1" presStyleCnt="0"/>
      <dgm:spPr/>
    </dgm:pt>
  </dgm:ptLst>
  <dgm:cxnLst>
    <dgm:cxn modelId="{0BF88C14-C808-4667-8107-7825ACC639F9}" srcId="{E983D3D2-B08B-4120-8CB4-AC1FCCA77FB9}" destId="{F4882AAE-0472-4E29-8E3E-895212F5BC13}" srcOrd="4" destOrd="0" parTransId="{B7F82F29-2BC6-459A-8F49-A768AC72654C}" sibTransId="{9CED14ED-1D76-4291-A323-BCBDE699F06C}"/>
    <dgm:cxn modelId="{4F29F23D-AA82-4460-B978-DC32FAF60CBF}" srcId="{E983D3D2-B08B-4120-8CB4-AC1FCCA77FB9}" destId="{28B43A4D-16BE-43C6-962D-96863F47B3E1}" srcOrd="3" destOrd="0" parTransId="{8BBFDD22-7AA3-4AE3-B1DD-515A23B6720C}" sibTransId="{1D8ECB8E-8F08-4017-9E66-921211D60D19}"/>
    <dgm:cxn modelId="{9FB9CE40-1127-41A7-9FE3-4A2CAF3ED2C1}" type="presOf" srcId="{29E70CED-DA31-4777-8116-411E90FD6567}" destId="{BB880A90-63C3-4695-8E0E-2AC5F65334D9}" srcOrd="0" destOrd="0" presId="urn:microsoft.com/office/officeart/2008/layout/LinedList"/>
    <dgm:cxn modelId="{A2130260-9BB8-489E-ACB3-8BF431E31F23}" srcId="{E983D3D2-B08B-4120-8CB4-AC1FCCA77FB9}" destId="{29E70CED-DA31-4777-8116-411E90FD6567}" srcOrd="1" destOrd="0" parTransId="{6978B7B9-35F2-41CC-AF8F-AD52E089B91F}" sibTransId="{65B52911-C944-44F9-BEDB-D7667B316652}"/>
    <dgm:cxn modelId="{E429354A-F950-47F6-B30A-2311FD1DA66E}" type="presOf" srcId="{28B43A4D-16BE-43C6-962D-96863F47B3E1}" destId="{464933B6-CEE5-4BA4-BBEA-E8DAC50ED5BA}" srcOrd="0" destOrd="0" presId="urn:microsoft.com/office/officeart/2008/layout/LinedList"/>
    <dgm:cxn modelId="{40E38D50-6C8E-40DE-BAC7-FFEFB784DBE7}" srcId="{E983D3D2-B08B-4120-8CB4-AC1FCCA77FB9}" destId="{34B41E13-4538-4122-8D37-9DE00A65DF5D}" srcOrd="5" destOrd="0" parTransId="{85E0D79B-0C22-4DD8-B7AD-3ACB77E1064F}" sibTransId="{4E30F96A-238D-4443-9A59-1BE57490BEA1}"/>
    <dgm:cxn modelId="{92DC8454-167A-412F-AB3C-03A674C67DC0}" srcId="{E983D3D2-B08B-4120-8CB4-AC1FCCA77FB9}" destId="{935E7E40-C5CD-4A8D-A8DC-833FBCB68D5F}" srcOrd="0" destOrd="0" parTransId="{724FFC06-1222-4657-8329-6FD14C29C3C9}" sibTransId="{6E5EB00B-2A75-47EF-8194-B94E8D1AD248}"/>
    <dgm:cxn modelId="{08C5BE89-1B9B-4323-B5CC-009C5591DF2B}" type="presOf" srcId="{935E7E40-C5CD-4A8D-A8DC-833FBCB68D5F}" destId="{0B752CF3-8087-44DC-B716-11C45DF8579D}" srcOrd="0" destOrd="0" presId="urn:microsoft.com/office/officeart/2008/layout/LinedList"/>
    <dgm:cxn modelId="{AE22588B-84E1-4A95-B5EF-E2EF6F5093FB}" type="presOf" srcId="{F4882AAE-0472-4E29-8E3E-895212F5BC13}" destId="{07438DC1-7EBF-4389-A8F2-1A4380174FB2}" srcOrd="0" destOrd="0" presId="urn:microsoft.com/office/officeart/2008/layout/LinedList"/>
    <dgm:cxn modelId="{4F24539D-F217-48B8-82D6-0D7EF7C9F06C}" type="presOf" srcId="{34B41E13-4538-4122-8D37-9DE00A65DF5D}" destId="{EC1B54CD-DE52-4261-A0E3-69F4B635BA53}" srcOrd="0" destOrd="0" presId="urn:microsoft.com/office/officeart/2008/layout/LinedList"/>
    <dgm:cxn modelId="{FB772EAB-48B2-47D7-AF57-F20BC21F3D81}" srcId="{E983D3D2-B08B-4120-8CB4-AC1FCCA77FB9}" destId="{C02C4C71-247F-4339-A8CC-B6834784B38D}" srcOrd="6" destOrd="0" parTransId="{FA62038F-24DC-4FB8-AE69-FAA9384EE408}" sibTransId="{F7056A7A-C174-4CF6-B00D-F8329FADE087}"/>
    <dgm:cxn modelId="{A7C591D1-3AA3-45FF-A5A2-1BA1322E6EDE}" type="presOf" srcId="{C02C4C71-247F-4339-A8CC-B6834784B38D}" destId="{7679958F-4A77-43CC-8138-932051665EDF}" srcOrd="0" destOrd="0" presId="urn:microsoft.com/office/officeart/2008/layout/LinedList"/>
    <dgm:cxn modelId="{84A74FD9-BED5-4775-8FA2-97BBE15D538F}" type="presOf" srcId="{D6AF61E8-5EA2-414D-B9C1-F694254582F9}" destId="{59370C7B-6BE0-43EF-9FFF-6B9CA0BA9E3B}" srcOrd="0" destOrd="0" presId="urn:microsoft.com/office/officeart/2008/layout/LinedList"/>
    <dgm:cxn modelId="{25465FDC-DAB8-4D65-8271-7700C099927C}" srcId="{E983D3D2-B08B-4120-8CB4-AC1FCCA77FB9}" destId="{D6AF61E8-5EA2-414D-B9C1-F694254582F9}" srcOrd="2" destOrd="0" parTransId="{E530A983-C295-4F99-8C35-A0155541D23C}" sibTransId="{135C7AED-1BA9-43DF-995E-2D7C839AF71A}"/>
    <dgm:cxn modelId="{691783F1-A50A-4354-A6C3-A9A922D1E244}" type="presOf" srcId="{E983D3D2-B08B-4120-8CB4-AC1FCCA77FB9}" destId="{79F3A612-F9C6-4C75-8437-220B83A5692B}" srcOrd="0" destOrd="0" presId="urn:microsoft.com/office/officeart/2008/layout/LinedList"/>
    <dgm:cxn modelId="{8F097330-947E-415F-86C3-D1378DC5AE4C}" type="presParOf" srcId="{79F3A612-F9C6-4C75-8437-220B83A5692B}" destId="{3125F3B6-4E16-4B8C-98BC-99D7D068E5F6}" srcOrd="0" destOrd="0" presId="urn:microsoft.com/office/officeart/2008/layout/LinedList"/>
    <dgm:cxn modelId="{2388A6A5-0371-41B8-9F68-1EE3207A55FE}" type="presParOf" srcId="{79F3A612-F9C6-4C75-8437-220B83A5692B}" destId="{1A2CBFBF-10B5-4023-A771-D888788D508A}" srcOrd="1" destOrd="0" presId="urn:microsoft.com/office/officeart/2008/layout/LinedList"/>
    <dgm:cxn modelId="{1359898E-4988-44F5-9114-9C7D7EEAB8B6}" type="presParOf" srcId="{1A2CBFBF-10B5-4023-A771-D888788D508A}" destId="{0B752CF3-8087-44DC-B716-11C45DF8579D}" srcOrd="0" destOrd="0" presId="urn:microsoft.com/office/officeart/2008/layout/LinedList"/>
    <dgm:cxn modelId="{96D7FCDA-D4CE-4135-B10E-474CA089FCEA}" type="presParOf" srcId="{1A2CBFBF-10B5-4023-A771-D888788D508A}" destId="{0DD314F1-4C86-457A-A68B-47B5177CD58D}" srcOrd="1" destOrd="0" presId="urn:microsoft.com/office/officeart/2008/layout/LinedList"/>
    <dgm:cxn modelId="{36105883-BDD4-4C5D-9E9E-693ABC858E4A}" type="presParOf" srcId="{79F3A612-F9C6-4C75-8437-220B83A5692B}" destId="{E74B2C05-78AC-4076-BECA-7E90C23BFDB2}" srcOrd="2" destOrd="0" presId="urn:microsoft.com/office/officeart/2008/layout/LinedList"/>
    <dgm:cxn modelId="{81102FB8-2C41-41BA-8A1F-256AB5B20A14}" type="presParOf" srcId="{79F3A612-F9C6-4C75-8437-220B83A5692B}" destId="{97A34D99-260B-4BFB-A6F3-B307D3E7ED7A}" srcOrd="3" destOrd="0" presId="urn:microsoft.com/office/officeart/2008/layout/LinedList"/>
    <dgm:cxn modelId="{D8D3C4BE-D322-41E1-8FCE-4823F0F1048F}" type="presParOf" srcId="{97A34D99-260B-4BFB-A6F3-B307D3E7ED7A}" destId="{BB880A90-63C3-4695-8E0E-2AC5F65334D9}" srcOrd="0" destOrd="0" presId="urn:microsoft.com/office/officeart/2008/layout/LinedList"/>
    <dgm:cxn modelId="{DB9C8CDD-9F57-4C0F-B99F-C753213785A1}" type="presParOf" srcId="{97A34D99-260B-4BFB-A6F3-B307D3E7ED7A}" destId="{5605FADE-A482-4FBD-ABBC-922365568BB9}" srcOrd="1" destOrd="0" presId="urn:microsoft.com/office/officeart/2008/layout/LinedList"/>
    <dgm:cxn modelId="{4E0C4CB2-EAB2-4F3A-8269-D561F92AA799}" type="presParOf" srcId="{79F3A612-F9C6-4C75-8437-220B83A5692B}" destId="{027829AB-D48C-40E8-81B0-A3CFFD6149CF}" srcOrd="4" destOrd="0" presId="urn:microsoft.com/office/officeart/2008/layout/LinedList"/>
    <dgm:cxn modelId="{6F7156F0-0156-4DEB-91FC-BDAFC5CD3BC6}" type="presParOf" srcId="{79F3A612-F9C6-4C75-8437-220B83A5692B}" destId="{E45C72C4-92C2-434A-A2E1-2C59CDBC1FC4}" srcOrd="5" destOrd="0" presId="urn:microsoft.com/office/officeart/2008/layout/LinedList"/>
    <dgm:cxn modelId="{DE1F1D51-739F-4002-99CC-7251608A7CAA}" type="presParOf" srcId="{E45C72C4-92C2-434A-A2E1-2C59CDBC1FC4}" destId="{59370C7B-6BE0-43EF-9FFF-6B9CA0BA9E3B}" srcOrd="0" destOrd="0" presId="urn:microsoft.com/office/officeart/2008/layout/LinedList"/>
    <dgm:cxn modelId="{8325922B-1FE6-41CF-B367-F32A25E261DE}" type="presParOf" srcId="{E45C72C4-92C2-434A-A2E1-2C59CDBC1FC4}" destId="{4BAA6B47-8AF7-4D1B-B6AC-5658E8346FA3}" srcOrd="1" destOrd="0" presId="urn:microsoft.com/office/officeart/2008/layout/LinedList"/>
    <dgm:cxn modelId="{3F92D546-A11F-4D8B-AC4C-E3D925965430}" type="presParOf" srcId="{79F3A612-F9C6-4C75-8437-220B83A5692B}" destId="{10FC1110-45B7-487D-8323-4D11864BF289}" srcOrd="6" destOrd="0" presId="urn:microsoft.com/office/officeart/2008/layout/LinedList"/>
    <dgm:cxn modelId="{F3BB1A59-BED7-4C95-A3BC-97ACBACCDBD2}" type="presParOf" srcId="{79F3A612-F9C6-4C75-8437-220B83A5692B}" destId="{4255F7AC-7C43-4651-8089-D338D936D5CE}" srcOrd="7" destOrd="0" presId="urn:microsoft.com/office/officeart/2008/layout/LinedList"/>
    <dgm:cxn modelId="{095FE3A2-CE7B-4A6D-8B6A-51FB2DF9B02A}" type="presParOf" srcId="{4255F7AC-7C43-4651-8089-D338D936D5CE}" destId="{464933B6-CEE5-4BA4-BBEA-E8DAC50ED5BA}" srcOrd="0" destOrd="0" presId="urn:microsoft.com/office/officeart/2008/layout/LinedList"/>
    <dgm:cxn modelId="{2C2E0116-8768-4AFE-84F1-FDC9AAA9AA42}" type="presParOf" srcId="{4255F7AC-7C43-4651-8089-D338D936D5CE}" destId="{EA993824-FEB3-4FB6-87E0-D1168DFB0B9B}" srcOrd="1" destOrd="0" presId="urn:microsoft.com/office/officeart/2008/layout/LinedList"/>
    <dgm:cxn modelId="{A7761B4A-6162-440C-87B4-06A4E29FCB7E}" type="presParOf" srcId="{79F3A612-F9C6-4C75-8437-220B83A5692B}" destId="{8BAC2234-7C90-4DB5-969A-43AD67255247}" srcOrd="8" destOrd="0" presId="urn:microsoft.com/office/officeart/2008/layout/LinedList"/>
    <dgm:cxn modelId="{069AA711-BECF-4C23-A99C-9A48F921BDAB}" type="presParOf" srcId="{79F3A612-F9C6-4C75-8437-220B83A5692B}" destId="{3B89ACA7-F55D-4F06-A15D-B97249C1BB5A}" srcOrd="9" destOrd="0" presId="urn:microsoft.com/office/officeart/2008/layout/LinedList"/>
    <dgm:cxn modelId="{37662850-C266-4DEF-A8B1-E029910D59B0}" type="presParOf" srcId="{3B89ACA7-F55D-4F06-A15D-B97249C1BB5A}" destId="{07438DC1-7EBF-4389-A8F2-1A4380174FB2}" srcOrd="0" destOrd="0" presId="urn:microsoft.com/office/officeart/2008/layout/LinedList"/>
    <dgm:cxn modelId="{F31562D8-1AAC-4F6F-A16E-96E533250369}" type="presParOf" srcId="{3B89ACA7-F55D-4F06-A15D-B97249C1BB5A}" destId="{665E4B60-A6C2-4C2B-B3ED-E793C87E9CD0}" srcOrd="1" destOrd="0" presId="urn:microsoft.com/office/officeart/2008/layout/LinedList"/>
    <dgm:cxn modelId="{51194537-7D28-426B-B43D-2645B2D69983}" type="presParOf" srcId="{79F3A612-F9C6-4C75-8437-220B83A5692B}" destId="{BCD39ED4-43FB-4D79-9F98-8B12EC01E6CE}" srcOrd="10" destOrd="0" presId="urn:microsoft.com/office/officeart/2008/layout/LinedList"/>
    <dgm:cxn modelId="{9356F68F-0AAD-467A-A564-16C6106923FA}" type="presParOf" srcId="{79F3A612-F9C6-4C75-8437-220B83A5692B}" destId="{0B601A33-CF58-4C35-AD35-4449B729DB1F}" srcOrd="11" destOrd="0" presId="urn:microsoft.com/office/officeart/2008/layout/LinedList"/>
    <dgm:cxn modelId="{A6D5B8EA-DA9A-452F-89A7-6CC1D866FD71}" type="presParOf" srcId="{0B601A33-CF58-4C35-AD35-4449B729DB1F}" destId="{EC1B54CD-DE52-4261-A0E3-69F4B635BA53}" srcOrd="0" destOrd="0" presId="urn:microsoft.com/office/officeart/2008/layout/LinedList"/>
    <dgm:cxn modelId="{4963017F-D8AB-4E30-B4D7-79547FE88834}" type="presParOf" srcId="{0B601A33-CF58-4C35-AD35-4449B729DB1F}" destId="{AC0021CB-45F6-490A-B3A9-12DF93659663}" srcOrd="1" destOrd="0" presId="urn:microsoft.com/office/officeart/2008/layout/LinedList"/>
    <dgm:cxn modelId="{3AECADFD-3E91-4029-AD53-1397EEF73CE1}" type="presParOf" srcId="{79F3A612-F9C6-4C75-8437-220B83A5692B}" destId="{027372E3-774D-451E-B86F-2F75323E34EC}" srcOrd="12" destOrd="0" presId="urn:microsoft.com/office/officeart/2008/layout/LinedList"/>
    <dgm:cxn modelId="{04ACBDA0-D11B-4D16-832C-580B8EDF1C24}" type="presParOf" srcId="{79F3A612-F9C6-4C75-8437-220B83A5692B}" destId="{E05F4772-48AA-4E53-8F0C-CF1BB970CD6C}" srcOrd="13" destOrd="0" presId="urn:microsoft.com/office/officeart/2008/layout/LinedList"/>
    <dgm:cxn modelId="{F2495EEA-384D-49C2-9C07-68B753280C35}" type="presParOf" srcId="{E05F4772-48AA-4E53-8F0C-CF1BB970CD6C}" destId="{7679958F-4A77-43CC-8138-932051665EDF}" srcOrd="0" destOrd="0" presId="urn:microsoft.com/office/officeart/2008/layout/LinedList"/>
    <dgm:cxn modelId="{19287CB3-5E87-4096-A559-5B6C402E7818}" type="presParOf" srcId="{E05F4772-48AA-4E53-8F0C-CF1BB970CD6C}" destId="{8D40492B-6156-4F3C-89A5-CDAED0C07BB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CB99C2-032C-40D2-9931-A4B69200FB3F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28FE6270-690B-42E3-A089-B379AF06219C}">
      <dgm:prSet/>
      <dgm:spPr/>
      <dgm:t>
        <a:bodyPr/>
        <a:lstStyle/>
        <a:p>
          <a:r>
            <a:rPr lang="en-US"/>
            <a:t>Bonus to attract and retain highly qualified employees in hard to fill positions</a:t>
          </a:r>
        </a:p>
      </dgm:t>
    </dgm:pt>
    <dgm:pt modelId="{97F928B8-44EC-4957-97CB-C322299320EF}" type="parTrans" cxnId="{732FCDDB-D80B-492D-8221-91080E5AB2F8}">
      <dgm:prSet/>
      <dgm:spPr/>
      <dgm:t>
        <a:bodyPr/>
        <a:lstStyle/>
        <a:p>
          <a:endParaRPr lang="en-US"/>
        </a:p>
      </dgm:t>
    </dgm:pt>
    <dgm:pt modelId="{A1B28700-3561-4B96-BFC0-8B56066DEEDE}" type="sibTrans" cxnId="{732FCDDB-D80B-492D-8221-91080E5AB2F8}">
      <dgm:prSet/>
      <dgm:spPr/>
      <dgm:t>
        <a:bodyPr/>
        <a:lstStyle/>
        <a:p>
          <a:endParaRPr lang="en-US"/>
        </a:p>
      </dgm:t>
    </dgm:pt>
    <dgm:pt modelId="{D8B42D21-86D7-43A1-898F-94FE77CC2CF9}">
      <dgm:prSet/>
      <dgm:spPr/>
      <dgm:t>
        <a:bodyPr/>
        <a:lstStyle/>
        <a:p>
          <a:r>
            <a:rPr lang="en-US"/>
            <a:t>Hard to fill position criteria examples</a:t>
          </a:r>
        </a:p>
      </dgm:t>
    </dgm:pt>
    <dgm:pt modelId="{3104DDBC-3E53-4615-B010-44D85A7D2A1A}" type="parTrans" cxnId="{E4B41FE4-4472-48F7-9FCF-77F8AEBAE0E2}">
      <dgm:prSet/>
      <dgm:spPr/>
      <dgm:t>
        <a:bodyPr/>
        <a:lstStyle/>
        <a:p>
          <a:endParaRPr lang="en-US"/>
        </a:p>
      </dgm:t>
    </dgm:pt>
    <dgm:pt modelId="{78C922E4-29C6-4BA7-9CA4-441504EBEFA8}" type="sibTrans" cxnId="{E4B41FE4-4472-48F7-9FCF-77F8AEBAE0E2}">
      <dgm:prSet/>
      <dgm:spPr/>
      <dgm:t>
        <a:bodyPr/>
        <a:lstStyle/>
        <a:p>
          <a:endParaRPr lang="en-US"/>
        </a:p>
      </dgm:t>
    </dgm:pt>
    <dgm:pt modelId="{A807CA1B-F76B-4E19-BD6E-B54CB7E3E2AB}">
      <dgm:prSet/>
      <dgm:spPr/>
      <dgm:t>
        <a:bodyPr/>
        <a:lstStyle/>
        <a:p>
          <a:r>
            <a:rPr lang="en-US"/>
            <a:t>Identified on an individual position basis</a:t>
          </a:r>
        </a:p>
      </dgm:t>
    </dgm:pt>
    <dgm:pt modelId="{9664E43F-27B7-4094-8655-1C1B7B6CC5C6}" type="parTrans" cxnId="{B0CEFC83-494E-40EC-BAE6-C0B1DE427A45}">
      <dgm:prSet/>
      <dgm:spPr/>
      <dgm:t>
        <a:bodyPr/>
        <a:lstStyle/>
        <a:p>
          <a:endParaRPr lang="en-US"/>
        </a:p>
      </dgm:t>
    </dgm:pt>
    <dgm:pt modelId="{9E5B5515-DA2E-41F8-AC5B-F7D6AD7DF5A4}" type="sibTrans" cxnId="{B0CEFC83-494E-40EC-BAE6-C0B1DE427A45}">
      <dgm:prSet/>
      <dgm:spPr/>
      <dgm:t>
        <a:bodyPr/>
        <a:lstStyle/>
        <a:p>
          <a:endParaRPr lang="en-US"/>
        </a:p>
      </dgm:t>
    </dgm:pt>
    <dgm:pt modelId="{19BA7F90-F056-46E3-84A2-DF498B0BCFC3}">
      <dgm:prSet/>
      <dgm:spPr/>
      <dgm:t>
        <a:bodyPr/>
        <a:lstStyle/>
        <a:p>
          <a:r>
            <a:rPr lang="en-US"/>
            <a:t>County Manager authorization, request by Department Head</a:t>
          </a:r>
        </a:p>
      </dgm:t>
    </dgm:pt>
    <dgm:pt modelId="{DBB92073-5FD6-4DED-82F3-4D0627E126AF}" type="parTrans" cxnId="{7DD4BC55-4F29-4D6B-996D-7095EE7000E3}">
      <dgm:prSet/>
      <dgm:spPr/>
      <dgm:t>
        <a:bodyPr/>
        <a:lstStyle/>
        <a:p>
          <a:endParaRPr lang="en-US"/>
        </a:p>
      </dgm:t>
    </dgm:pt>
    <dgm:pt modelId="{74CCA870-04EE-4698-9389-C47EA0E153BE}" type="sibTrans" cxnId="{7DD4BC55-4F29-4D6B-996D-7095EE7000E3}">
      <dgm:prSet/>
      <dgm:spPr/>
      <dgm:t>
        <a:bodyPr/>
        <a:lstStyle/>
        <a:p>
          <a:endParaRPr lang="en-US"/>
        </a:p>
      </dgm:t>
    </dgm:pt>
    <dgm:pt modelId="{1972EC1E-69E2-4CE1-8780-339021D6BF04}">
      <dgm:prSet/>
      <dgm:spPr/>
      <dgm:t>
        <a:bodyPr/>
        <a:lstStyle/>
        <a:p>
          <a:r>
            <a:rPr lang="en-US"/>
            <a:t>Full-time position $750 - 6 months and $750 - 1 year </a:t>
          </a:r>
        </a:p>
      </dgm:t>
    </dgm:pt>
    <dgm:pt modelId="{F67150BA-3CF6-4A02-BDB5-B340A4AD21AC}" type="parTrans" cxnId="{73A993EA-984B-4434-80F8-D43A5FB7CA90}">
      <dgm:prSet/>
      <dgm:spPr/>
      <dgm:t>
        <a:bodyPr/>
        <a:lstStyle/>
        <a:p>
          <a:endParaRPr lang="en-US"/>
        </a:p>
      </dgm:t>
    </dgm:pt>
    <dgm:pt modelId="{7F971E95-3D46-4D91-883C-75679E431200}" type="sibTrans" cxnId="{73A993EA-984B-4434-80F8-D43A5FB7CA90}">
      <dgm:prSet/>
      <dgm:spPr/>
      <dgm:t>
        <a:bodyPr/>
        <a:lstStyle/>
        <a:p>
          <a:endParaRPr lang="en-US"/>
        </a:p>
      </dgm:t>
    </dgm:pt>
    <dgm:pt modelId="{F03D6D0D-5579-4BCB-AEA7-D7F1F2D979B3}">
      <dgm:prSet/>
      <dgm:spPr/>
      <dgm:t>
        <a:bodyPr/>
        <a:lstStyle/>
        <a:p>
          <a:r>
            <a:rPr lang="en-US"/>
            <a:t>Part-time position $250 – 6 months and $250 – 1 year</a:t>
          </a:r>
        </a:p>
      </dgm:t>
    </dgm:pt>
    <dgm:pt modelId="{2ACF35D4-BFE3-4ED1-BBAC-CD41230810E1}" type="parTrans" cxnId="{AE940145-D32C-4D79-ADA8-BB3672F7A32F}">
      <dgm:prSet/>
      <dgm:spPr/>
      <dgm:t>
        <a:bodyPr/>
        <a:lstStyle/>
        <a:p>
          <a:endParaRPr lang="en-US"/>
        </a:p>
      </dgm:t>
    </dgm:pt>
    <dgm:pt modelId="{86B3E911-2006-4237-B0E4-6B3A3B5883AE}" type="sibTrans" cxnId="{AE940145-D32C-4D79-ADA8-BB3672F7A32F}">
      <dgm:prSet/>
      <dgm:spPr/>
      <dgm:t>
        <a:bodyPr/>
        <a:lstStyle/>
        <a:p>
          <a:endParaRPr lang="en-US"/>
        </a:p>
      </dgm:t>
    </dgm:pt>
    <dgm:pt modelId="{BEEDC758-068B-4EEE-AADA-074D79B74FDE}">
      <dgm:prSet/>
      <dgm:spPr/>
      <dgm:t>
        <a:bodyPr/>
        <a:lstStyle/>
        <a:p>
          <a:r>
            <a:rPr lang="en-US"/>
            <a:t>Costs $43,750; 50 Full-time and 25 Part-time</a:t>
          </a:r>
        </a:p>
      </dgm:t>
    </dgm:pt>
    <dgm:pt modelId="{78E407F7-7D57-405D-A89E-1F3321C332D0}" type="parTrans" cxnId="{B3879148-49CB-45CE-BE45-24FA1AECCD81}">
      <dgm:prSet/>
      <dgm:spPr/>
      <dgm:t>
        <a:bodyPr/>
        <a:lstStyle/>
        <a:p>
          <a:endParaRPr lang="en-US"/>
        </a:p>
      </dgm:t>
    </dgm:pt>
    <dgm:pt modelId="{1BD8F252-F2CD-4EE3-83E1-17A311AF7605}" type="sibTrans" cxnId="{B3879148-49CB-45CE-BE45-24FA1AECCD81}">
      <dgm:prSet/>
      <dgm:spPr/>
      <dgm:t>
        <a:bodyPr/>
        <a:lstStyle/>
        <a:p>
          <a:endParaRPr lang="en-US"/>
        </a:p>
      </dgm:t>
    </dgm:pt>
    <dgm:pt modelId="{1F544F98-B2F2-4834-A51A-22C0D7A52086}">
      <dgm:prSet/>
      <dgm:spPr/>
      <dgm:t>
        <a:bodyPr/>
        <a:lstStyle/>
        <a:p>
          <a:r>
            <a:rPr lang="en-US"/>
            <a:t>Personnel resolution amendment required</a:t>
          </a:r>
        </a:p>
      </dgm:t>
    </dgm:pt>
    <dgm:pt modelId="{1A0290F1-E3D2-40F1-B7BA-B0790FF6C7A8}" type="parTrans" cxnId="{F8371AE8-48BF-466E-9F5B-D07619024DE6}">
      <dgm:prSet/>
      <dgm:spPr/>
      <dgm:t>
        <a:bodyPr/>
        <a:lstStyle/>
        <a:p>
          <a:endParaRPr lang="en-US"/>
        </a:p>
      </dgm:t>
    </dgm:pt>
    <dgm:pt modelId="{0A47FDDC-5A19-44AF-90C8-4D2A83F64446}" type="sibTrans" cxnId="{F8371AE8-48BF-466E-9F5B-D07619024DE6}">
      <dgm:prSet/>
      <dgm:spPr/>
      <dgm:t>
        <a:bodyPr/>
        <a:lstStyle/>
        <a:p>
          <a:endParaRPr lang="en-US"/>
        </a:p>
      </dgm:t>
    </dgm:pt>
    <dgm:pt modelId="{D19D6529-D2BE-4D98-A57F-9BBD6D6B542B}" type="pres">
      <dgm:prSet presAssocID="{E1CB99C2-032C-40D2-9931-A4B69200FB3F}" presName="vert0" presStyleCnt="0">
        <dgm:presLayoutVars>
          <dgm:dir/>
          <dgm:animOne val="branch"/>
          <dgm:animLvl val="lvl"/>
        </dgm:presLayoutVars>
      </dgm:prSet>
      <dgm:spPr/>
    </dgm:pt>
    <dgm:pt modelId="{9E0796ED-2B10-4B3E-B559-1C687CCB92BE}" type="pres">
      <dgm:prSet presAssocID="{28FE6270-690B-42E3-A089-B379AF06219C}" presName="thickLine" presStyleLbl="alignNode1" presStyleIdx="0" presStyleCnt="8"/>
      <dgm:spPr/>
    </dgm:pt>
    <dgm:pt modelId="{0E16B02A-9433-42EF-9C3F-6FB424380318}" type="pres">
      <dgm:prSet presAssocID="{28FE6270-690B-42E3-A089-B379AF06219C}" presName="horz1" presStyleCnt="0"/>
      <dgm:spPr/>
    </dgm:pt>
    <dgm:pt modelId="{349B59F4-4821-4F35-9B55-16570A478E47}" type="pres">
      <dgm:prSet presAssocID="{28FE6270-690B-42E3-A089-B379AF06219C}" presName="tx1" presStyleLbl="revTx" presStyleIdx="0" presStyleCnt="8"/>
      <dgm:spPr/>
    </dgm:pt>
    <dgm:pt modelId="{6B4A1D3D-2420-43D7-B5DB-187C60BFD750}" type="pres">
      <dgm:prSet presAssocID="{28FE6270-690B-42E3-A089-B379AF06219C}" presName="vert1" presStyleCnt="0"/>
      <dgm:spPr/>
    </dgm:pt>
    <dgm:pt modelId="{919B8B28-7421-41E9-8C33-8C84C640BE80}" type="pres">
      <dgm:prSet presAssocID="{D8B42D21-86D7-43A1-898F-94FE77CC2CF9}" presName="thickLine" presStyleLbl="alignNode1" presStyleIdx="1" presStyleCnt="8"/>
      <dgm:spPr/>
    </dgm:pt>
    <dgm:pt modelId="{456F76BA-C380-4D7B-A0B6-C01239919C3B}" type="pres">
      <dgm:prSet presAssocID="{D8B42D21-86D7-43A1-898F-94FE77CC2CF9}" presName="horz1" presStyleCnt="0"/>
      <dgm:spPr/>
    </dgm:pt>
    <dgm:pt modelId="{B5CFF358-5C84-4ABB-B0A4-4EEFBAE91DD6}" type="pres">
      <dgm:prSet presAssocID="{D8B42D21-86D7-43A1-898F-94FE77CC2CF9}" presName="tx1" presStyleLbl="revTx" presStyleIdx="1" presStyleCnt="8"/>
      <dgm:spPr/>
    </dgm:pt>
    <dgm:pt modelId="{57F92A3B-5B83-425C-A336-E9C46341AF6C}" type="pres">
      <dgm:prSet presAssocID="{D8B42D21-86D7-43A1-898F-94FE77CC2CF9}" presName="vert1" presStyleCnt="0"/>
      <dgm:spPr/>
    </dgm:pt>
    <dgm:pt modelId="{5E1694A6-18D9-43C9-A2CA-9438628A383E}" type="pres">
      <dgm:prSet presAssocID="{A807CA1B-F76B-4E19-BD6E-B54CB7E3E2AB}" presName="thickLine" presStyleLbl="alignNode1" presStyleIdx="2" presStyleCnt="8"/>
      <dgm:spPr/>
    </dgm:pt>
    <dgm:pt modelId="{EA45D077-7543-47F9-B045-571CC0A681C8}" type="pres">
      <dgm:prSet presAssocID="{A807CA1B-F76B-4E19-BD6E-B54CB7E3E2AB}" presName="horz1" presStyleCnt="0"/>
      <dgm:spPr/>
    </dgm:pt>
    <dgm:pt modelId="{25C098AD-542A-4098-AA94-910CBA4A1215}" type="pres">
      <dgm:prSet presAssocID="{A807CA1B-F76B-4E19-BD6E-B54CB7E3E2AB}" presName="tx1" presStyleLbl="revTx" presStyleIdx="2" presStyleCnt="8"/>
      <dgm:spPr/>
    </dgm:pt>
    <dgm:pt modelId="{DA808DD5-DA5D-4560-A437-8E2F4CDDC96E}" type="pres">
      <dgm:prSet presAssocID="{A807CA1B-F76B-4E19-BD6E-B54CB7E3E2AB}" presName="vert1" presStyleCnt="0"/>
      <dgm:spPr/>
    </dgm:pt>
    <dgm:pt modelId="{5E14F221-6FB1-4738-8A15-FDEBA65EF4FC}" type="pres">
      <dgm:prSet presAssocID="{19BA7F90-F056-46E3-84A2-DF498B0BCFC3}" presName="thickLine" presStyleLbl="alignNode1" presStyleIdx="3" presStyleCnt="8"/>
      <dgm:spPr/>
    </dgm:pt>
    <dgm:pt modelId="{204BF547-BAAA-45E9-96F7-D6282B7FFA12}" type="pres">
      <dgm:prSet presAssocID="{19BA7F90-F056-46E3-84A2-DF498B0BCFC3}" presName="horz1" presStyleCnt="0"/>
      <dgm:spPr/>
    </dgm:pt>
    <dgm:pt modelId="{1D5A913C-C20B-419B-AA88-589040CF8E79}" type="pres">
      <dgm:prSet presAssocID="{19BA7F90-F056-46E3-84A2-DF498B0BCFC3}" presName="tx1" presStyleLbl="revTx" presStyleIdx="3" presStyleCnt="8"/>
      <dgm:spPr/>
    </dgm:pt>
    <dgm:pt modelId="{4A2CFECE-8AD0-4582-9D6D-1D5038109F06}" type="pres">
      <dgm:prSet presAssocID="{19BA7F90-F056-46E3-84A2-DF498B0BCFC3}" presName="vert1" presStyleCnt="0"/>
      <dgm:spPr/>
    </dgm:pt>
    <dgm:pt modelId="{4ECACC7A-4F4D-4E67-A567-DF72DE8F0A30}" type="pres">
      <dgm:prSet presAssocID="{1972EC1E-69E2-4CE1-8780-339021D6BF04}" presName="thickLine" presStyleLbl="alignNode1" presStyleIdx="4" presStyleCnt="8"/>
      <dgm:spPr/>
    </dgm:pt>
    <dgm:pt modelId="{F99286E9-4E8E-4F26-BC05-0EBF8260E3F1}" type="pres">
      <dgm:prSet presAssocID="{1972EC1E-69E2-4CE1-8780-339021D6BF04}" presName="horz1" presStyleCnt="0"/>
      <dgm:spPr/>
    </dgm:pt>
    <dgm:pt modelId="{3D89CBF4-0A7F-491D-9CC3-D06AE2744268}" type="pres">
      <dgm:prSet presAssocID="{1972EC1E-69E2-4CE1-8780-339021D6BF04}" presName="tx1" presStyleLbl="revTx" presStyleIdx="4" presStyleCnt="8"/>
      <dgm:spPr/>
    </dgm:pt>
    <dgm:pt modelId="{E489EC96-7056-4F6F-9931-1E7A4A84BA4F}" type="pres">
      <dgm:prSet presAssocID="{1972EC1E-69E2-4CE1-8780-339021D6BF04}" presName="vert1" presStyleCnt="0"/>
      <dgm:spPr/>
    </dgm:pt>
    <dgm:pt modelId="{818C3DAE-E21D-4E38-B1A6-862B8C0592BA}" type="pres">
      <dgm:prSet presAssocID="{F03D6D0D-5579-4BCB-AEA7-D7F1F2D979B3}" presName="thickLine" presStyleLbl="alignNode1" presStyleIdx="5" presStyleCnt="8"/>
      <dgm:spPr/>
    </dgm:pt>
    <dgm:pt modelId="{9C0C9EE0-5304-482A-A2CF-6BBFFF9FF47D}" type="pres">
      <dgm:prSet presAssocID="{F03D6D0D-5579-4BCB-AEA7-D7F1F2D979B3}" presName="horz1" presStyleCnt="0"/>
      <dgm:spPr/>
    </dgm:pt>
    <dgm:pt modelId="{DED5193F-F71F-4B0F-9BC7-EE86119D33A8}" type="pres">
      <dgm:prSet presAssocID="{F03D6D0D-5579-4BCB-AEA7-D7F1F2D979B3}" presName="tx1" presStyleLbl="revTx" presStyleIdx="5" presStyleCnt="8"/>
      <dgm:spPr/>
    </dgm:pt>
    <dgm:pt modelId="{8E55DBDE-D543-410D-9ACA-D5090BCC2E32}" type="pres">
      <dgm:prSet presAssocID="{F03D6D0D-5579-4BCB-AEA7-D7F1F2D979B3}" presName="vert1" presStyleCnt="0"/>
      <dgm:spPr/>
    </dgm:pt>
    <dgm:pt modelId="{7D51E9BE-E258-470E-8295-F8B57D73EBF0}" type="pres">
      <dgm:prSet presAssocID="{BEEDC758-068B-4EEE-AADA-074D79B74FDE}" presName="thickLine" presStyleLbl="alignNode1" presStyleIdx="6" presStyleCnt="8"/>
      <dgm:spPr/>
    </dgm:pt>
    <dgm:pt modelId="{FEE5094D-9994-494C-8DE1-89BB98487595}" type="pres">
      <dgm:prSet presAssocID="{BEEDC758-068B-4EEE-AADA-074D79B74FDE}" presName="horz1" presStyleCnt="0"/>
      <dgm:spPr/>
    </dgm:pt>
    <dgm:pt modelId="{1F3E54D5-DE17-42F8-943A-B43CB799CA22}" type="pres">
      <dgm:prSet presAssocID="{BEEDC758-068B-4EEE-AADA-074D79B74FDE}" presName="tx1" presStyleLbl="revTx" presStyleIdx="6" presStyleCnt="8"/>
      <dgm:spPr/>
    </dgm:pt>
    <dgm:pt modelId="{C2621674-437C-41B2-A533-E573196BAF79}" type="pres">
      <dgm:prSet presAssocID="{BEEDC758-068B-4EEE-AADA-074D79B74FDE}" presName="vert1" presStyleCnt="0"/>
      <dgm:spPr/>
    </dgm:pt>
    <dgm:pt modelId="{246F73A0-79A6-42F1-BD48-4869BA8353C5}" type="pres">
      <dgm:prSet presAssocID="{1F544F98-B2F2-4834-A51A-22C0D7A52086}" presName="thickLine" presStyleLbl="alignNode1" presStyleIdx="7" presStyleCnt="8"/>
      <dgm:spPr/>
    </dgm:pt>
    <dgm:pt modelId="{95E8539C-5ABA-4C6B-AC45-65AD7FB13F7C}" type="pres">
      <dgm:prSet presAssocID="{1F544F98-B2F2-4834-A51A-22C0D7A52086}" presName="horz1" presStyleCnt="0"/>
      <dgm:spPr/>
    </dgm:pt>
    <dgm:pt modelId="{FEDACF89-D1B5-4922-887A-154B36AEAA31}" type="pres">
      <dgm:prSet presAssocID="{1F544F98-B2F2-4834-A51A-22C0D7A52086}" presName="tx1" presStyleLbl="revTx" presStyleIdx="7" presStyleCnt="8"/>
      <dgm:spPr/>
    </dgm:pt>
    <dgm:pt modelId="{A6C897CF-1132-40AF-9384-7344256C35A0}" type="pres">
      <dgm:prSet presAssocID="{1F544F98-B2F2-4834-A51A-22C0D7A52086}" presName="vert1" presStyleCnt="0"/>
      <dgm:spPr/>
    </dgm:pt>
  </dgm:ptLst>
  <dgm:cxnLst>
    <dgm:cxn modelId="{CD7EA604-F546-4FA3-9D26-456E4BA49CA4}" type="presOf" srcId="{A807CA1B-F76B-4E19-BD6E-B54CB7E3E2AB}" destId="{25C098AD-542A-4098-AA94-910CBA4A1215}" srcOrd="0" destOrd="0" presId="urn:microsoft.com/office/officeart/2008/layout/LinedList"/>
    <dgm:cxn modelId="{7C7F101B-7480-4956-8FE6-AE8A4922D1CA}" type="presOf" srcId="{F03D6D0D-5579-4BCB-AEA7-D7F1F2D979B3}" destId="{DED5193F-F71F-4B0F-9BC7-EE86119D33A8}" srcOrd="0" destOrd="0" presId="urn:microsoft.com/office/officeart/2008/layout/LinedList"/>
    <dgm:cxn modelId="{AE940145-D32C-4D79-ADA8-BB3672F7A32F}" srcId="{E1CB99C2-032C-40D2-9931-A4B69200FB3F}" destId="{F03D6D0D-5579-4BCB-AEA7-D7F1F2D979B3}" srcOrd="5" destOrd="0" parTransId="{2ACF35D4-BFE3-4ED1-BBAC-CD41230810E1}" sibTransId="{86B3E911-2006-4237-B0E4-6B3A3B5883AE}"/>
    <dgm:cxn modelId="{B3879148-49CB-45CE-BE45-24FA1AECCD81}" srcId="{E1CB99C2-032C-40D2-9931-A4B69200FB3F}" destId="{BEEDC758-068B-4EEE-AADA-074D79B74FDE}" srcOrd="6" destOrd="0" parTransId="{78E407F7-7D57-405D-A89E-1F3321C332D0}" sibTransId="{1BD8F252-F2CD-4EE3-83E1-17A311AF7605}"/>
    <dgm:cxn modelId="{3BBDFD53-951C-4DA7-A4B8-A1371BF594C6}" type="presOf" srcId="{BEEDC758-068B-4EEE-AADA-074D79B74FDE}" destId="{1F3E54D5-DE17-42F8-943A-B43CB799CA22}" srcOrd="0" destOrd="0" presId="urn:microsoft.com/office/officeart/2008/layout/LinedList"/>
    <dgm:cxn modelId="{7DD4BC55-4F29-4D6B-996D-7095EE7000E3}" srcId="{E1CB99C2-032C-40D2-9931-A4B69200FB3F}" destId="{19BA7F90-F056-46E3-84A2-DF498B0BCFC3}" srcOrd="3" destOrd="0" parTransId="{DBB92073-5FD6-4DED-82F3-4D0627E126AF}" sibTransId="{74CCA870-04EE-4698-9389-C47EA0E153BE}"/>
    <dgm:cxn modelId="{B0CEFC83-494E-40EC-BAE6-C0B1DE427A45}" srcId="{E1CB99C2-032C-40D2-9931-A4B69200FB3F}" destId="{A807CA1B-F76B-4E19-BD6E-B54CB7E3E2AB}" srcOrd="2" destOrd="0" parTransId="{9664E43F-27B7-4094-8655-1C1B7B6CC5C6}" sibTransId="{9E5B5515-DA2E-41F8-AC5B-F7D6AD7DF5A4}"/>
    <dgm:cxn modelId="{D623B39A-0FEC-44C3-ACEC-0B1622E8C8F6}" type="presOf" srcId="{D8B42D21-86D7-43A1-898F-94FE77CC2CF9}" destId="{B5CFF358-5C84-4ABB-B0A4-4EEFBAE91DD6}" srcOrd="0" destOrd="0" presId="urn:microsoft.com/office/officeart/2008/layout/LinedList"/>
    <dgm:cxn modelId="{C4314BAC-F605-4190-91CC-71365A1677F5}" type="presOf" srcId="{E1CB99C2-032C-40D2-9931-A4B69200FB3F}" destId="{D19D6529-D2BE-4D98-A57F-9BBD6D6B542B}" srcOrd="0" destOrd="0" presId="urn:microsoft.com/office/officeart/2008/layout/LinedList"/>
    <dgm:cxn modelId="{6059C6C6-93A4-4D19-A028-B174756F8CB2}" type="presOf" srcId="{28FE6270-690B-42E3-A089-B379AF06219C}" destId="{349B59F4-4821-4F35-9B55-16570A478E47}" srcOrd="0" destOrd="0" presId="urn:microsoft.com/office/officeart/2008/layout/LinedList"/>
    <dgm:cxn modelId="{C96083D4-A8DD-4E18-A7BF-C382F7F6AE08}" type="presOf" srcId="{1F544F98-B2F2-4834-A51A-22C0D7A52086}" destId="{FEDACF89-D1B5-4922-887A-154B36AEAA31}" srcOrd="0" destOrd="0" presId="urn:microsoft.com/office/officeart/2008/layout/LinedList"/>
    <dgm:cxn modelId="{732FCDDB-D80B-492D-8221-91080E5AB2F8}" srcId="{E1CB99C2-032C-40D2-9931-A4B69200FB3F}" destId="{28FE6270-690B-42E3-A089-B379AF06219C}" srcOrd="0" destOrd="0" parTransId="{97F928B8-44EC-4957-97CB-C322299320EF}" sibTransId="{A1B28700-3561-4B96-BFC0-8B56066DEEDE}"/>
    <dgm:cxn modelId="{E4B41FE4-4472-48F7-9FCF-77F8AEBAE0E2}" srcId="{E1CB99C2-032C-40D2-9931-A4B69200FB3F}" destId="{D8B42D21-86D7-43A1-898F-94FE77CC2CF9}" srcOrd="1" destOrd="0" parTransId="{3104DDBC-3E53-4615-B010-44D85A7D2A1A}" sibTransId="{78C922E4-29C6-4BA7-9CA4-441504EBEFA8}"/>
    <dgm:cxn modelId="{F8371AE8-48BF-466E-9F5B-D07619024DE6}" srcId="{E1CB99C2-032C-40D2-9931-A4B69200FB3F}" destId="{1F544F98-B2F2-4834-A51A-22C0D7A52086}" srcOrd="7" destOrd="0" parTransId="{1A0290F1-E3D2-40F1-B7BA-B0790FF6C7A8}" sibTransId="{0A47FDDC-5A19-44AF-90C8-4D2A83F64446}"/>
    <dgm:cxn modelId="{73A993EA-984B-4434-80F8-D43A5FB7CA90}" srcId="{E1CB99C2-032C-40D2-9931-A4B69200FB3F}" destId="{1972EC1E-69E2-4CE1-8780-339021D6BF04}" srcOrd="4" destOrd="0" parTransId="{F67150BA-3CF6-4A02-BDB5-B340A4AD21AC}" sibTransId="{7F971E95-3D46-4D91-883C-75679E431200}"/>
    <dgm:cxn modelId="{375DD8FA-8D3A-4CB5-8F6D-715D35BD5EA4}" type="presOf" srcId="{1972EC1E-69E2-4CE1-8780-339021D6BF04}" destId="{3D89CBF4-0A7F-491D-9CC3-D06AE2744268}" srcOrd="0" destOrd="0" presId="urn:microsoft.com/office/officeart/2008/layout/LinedList"/>
    <dgm:cxn modelId="{DA29DBFE-08B3-4C3A-8751-102339217148}" type="presOf" srcId="{19BA7F90-F056-46E3-84A2-DF498B0BCFC3}" destId="{1D5A913C-C20B-419B-AA88-589040CF8E79}" srcOrd="0" destOrd="0" presId="urn:microsoft.com/office/officeart/2008/layout/LinedList"/>
    <dgm:cxn modelId="{F2FC7B86-EED8-4FAC-B2FB-8A1772A98B4A}" type="presParOf" srcId="{D19D6529-D2BE-4D98-A57F-9BBD6D6B542B}" destId="{9E0796ED-2B10-4B3E-B559-1C687CCB92BE}" srcOrd="0" destOrd="0" presId="urn:microsoft.com/office/officeart/2008/layout/LinedList"/>
    <dgm:cxn modelId="{91E4727D-9E4F-4FFF-AFF6-F46F634754BF}" type="presParOf" srcId="{D19D6529-D2BE-4D98-A57F-9BBD6D6B542B}" destId="{0E16B02A-9433-42EF-9C3F-6FB424380318}" srcOrd="1" destOrd="0" presId="urn:microsoft.com/office/officeart/2008/layout/LinedList"/>
    <dgm:cxn modelId="{A9BE0814-F2D8-43D0-9355-C91D1A2CDF04}" type="presParOf" srcId="{0E16B02A-9433-42EF-9C3F-6FB424380318}" destId="{349B59F4-4821-4F35-9B55-16570A478E47}" srcOrd="0" destOrd="0" presId="urn:microsoft.com/office/officeart/2008/layout/LinedList"/>
    <dgm:cxn modelId="{A883464B-1E7D-46B6-8CBA-BDC2D563FA70}" type="presParOf" srcId="{0E16B02A-9433-42EF-9C3F-6FB424380318}" destId="{6B4A1D3D-2420-43D7-B5DB-187C60BFD750}" srcOrd="1" destOrd="0" presId="urn:microsoft.com/office/officeart/2008/layout/LinedList"/>
    <dgm:cxn modelId="{42E57EA8-4AB2-470D-8E36-1B19700A7091}" type="presParOf" srcId="{D19D6529-D2BE-4D98-A57F-9BBD6D6B542B}" destId="{919B8B28-7421-41E9-8C33-8C84C640BE80}" srcOrd="2" destOrd="0" presId="urn:microsoft.com/office/officeart/2008/layout/LinedList"/>
    <dgm:cxn modelId="{65FADF9D-3A83-45AC-BBFA-3566B1623C31}" type="presParOf" srcId="{D19D6529-D2BE-4D98-A57F-9BBD6D6B542B}" destId="{456F76BA-C380-4D7B-A0B6-C01239919C3B}" srcOrd="3" destOrd="0" presId="urn:microsoft.com/office/officeart/2008/layout/LinedList"/>
    <dgm:cxn modelId="{1AF71009-ED4A-4B16-BBC8-37AEB4F512D6}" type="presParOf" srcId="{456F76BA-C380-4D7B-A0B6-C01239919C3B}" destId="{B5CFF358-5C84-4ABB-B0A4-4EEFBAE91DD6}" srcOrd="0" destOrd="0" presId="urn:microsoft.com/office/officeart/2008/layout/LinedList"/>
    <dgm:cxn modelId="{D87E8E3F-723F-479B-8BFE-BA9214561587}" type="presParOf" srcId="{456F76BA-C380-4D7B-A0B6-C01239919C3B}" destId="{57F92A3B-5B83-425C-A336-E9C46341AF6C}" srcOrd="1" destOrd="0" presId="urn:microsoft.com/office/officeart/2008/layout/LinedList"/>
    <dgm:cxn modelId="{CA03D25B-CC7A-4FB5-9AED-AE6E3212BBFF}" type="presParOf" srcId="{D19D6529-D2BE-4D98-A57F-9BBD6D6B542B}" destId="{5E1694A6-18D9-43C9-A2CA-9438628A383E}" srcOrd="4" destOrd="0" presId="urn:microsoft.com/office/officeart/2008/layout/LinedList"/>
    <dgm:cxn modelId="{98D05931-7211-4D3B-B04C-37A2C0627145}" type="presParOf" srcId="{D19D6529-D2BE-4D98-A57F-9BBD6D6B542B}" destId="{EA45D077-7543-47F9-B045-571CC0A681C8}" srcOrd="5" destOrd="0" presId="urn:microsoft.com/office/officeart/2008/layout/LinedList"/>
    <dgm:cxn modelId="{4EE59D0C-3D03-42D8-B9ED-6DBCA2DE06DA}" type="presParOf" srcId="{EA45D077-7543-47F9-B045-571CC0A681C8}" destId="{25C098AD-542A-4098-AA94-910CBA4A1215}" srcOrd="0" destOrd="0" presId="urn:microsoft.com/office/officeart/2008/layout/LinedList"/>
    <dgm:cxn modelId="{B093AC80-F444-46CC-B4DC-4742CB4DBDA0}" type="presParOf" srcId="{EA45D077-7543-47F9-B045-571CC0A681C8}" destId="{DA808DD5-DA5D-4560-A437-8E2F4CDDC96E}" srcOrd="1" destOrd="0" presId="urn:microsoft.com/office/officeart/2008/layout/LinedList"/>
    <dgm:cxn modelId="{78AC7723-F21A-40C7-9D59-A60F6E0598B0}" type="presParOf" srcId="{D19D6529-D2BE-4D98-A57F-9BBD6D6B542B}" destId="{5E14F221-6FB1-4738-8A15-FDEBA65EF4FC}" srcOrd="6" destOrd="0" presId="urn:microsoft.com/office/officeart/2008/layout/LinedList"/>
    <dgm:cxn modelId="{A12EC3E3-2AF9-404D-9C21-BF9DD84CC7E9}" type="presParOf" srcId="{D19D6529-D2BE-4D98-A57F-9BBD6D6B542B}" destId="{204BF547-BAAA-45E9-96F7-D6282B7FFA12}" srcOrd="7" destOrd="0" presId="urn:microsoft.com/office/officeart/2008/layout/LinedList"/>
    <dgm:cxn modelId="{9CC6E42B-11F0-4B89-8B8E-B94AC772C649}" type="presParOf" srcId="{204BF547-BAAA-45E9-96F7-D6282B7FFA12}" destId="{1D5A913C-C20B-419B-AA88-589040CF8E79}" srcOrd="0" destOrd="0" presId="urn:microsoft.com/office/officeart/2008/layout/LinedList"/>
    <dgm:cxn modelId="{65DA930B-1C9C-474D-81CC-9FD4A97D7F71}" type="presParOf" srcId="{204BF547-BAAA-45E9-96F7-D6282B7FFA12}" destId="{4A2CFECE-8AD0-4582-9D6D-1D5038109F06}" srcOrd="1" destOrd="0" presId="urn:microsoft.com/office/officeart/2008/layout/LinedList"/>
    <dgm:cxn modelId="{ED3E91E7-E333-4233-9F96-4AFBA71EEB5A}" type="presParOf" srcId="{D19D6529-D2BE-4D98-A57F-9BBD6D6B542B}" destId="{4ECACC7A-4F4D-4E67-A567-DF72DE8F0A30}" srcOrd="8" destOrd="0" presId="urn:microsoft.com/office/officeart/2008/layout/LinedList"/>
    <dgm:cxn modelId="{94C3BDF2-DD4E-405D-B636-6DBC485D8364}" type="presParOf" srcId="{D19D6529-D2BE-4D98-A57F-9BBD6D6B542B}" destId="{F99286E9-4E8E-4F26-BC05-0EBF8260E3F1}" srcOrd="9" destOrd="0" presId="urn:microsoft.com/office/officeart/2008/layout/LinedList"/>
    <dgm:cxn modelId="{CCECC8B2-A8F7-4824-A372-5FB4AA41743D}" type="presParOf" srcId="{F99286E9-4E8E-4F26-BC05-0EBF8260E3F1}" destId="{3D89CBF4-0A7F-491D-9CC3-D06AE2744268}" srcOrd="0" destOrd="0" presId="urn:microsoft.com/office/officeart/2008/layout/LinedList"/>
    <dgm:cxn modelId="{BF4FFAEE-BE6E-4C9E-91F6-B27AB20385A4}" type="presParOf" srcId="{F99286E9-4E8E-4F26-BC05-0EBF8260E3F1}" destId="{E489EC96-7056-4F6F-9931-1E7A4A84BA4F}" srcOrd="1" destOrd="0" presId="urn:microsoft.com/office/officeart/2008/layout/LinedList"/>
    <dgm:cxn modelId="{289EBAEA-13BD-4E52-A2D7-CC69158C8B93}" type="presParOf" srcId="{D19D6529-D2BE-4D98-A57F-9BBD6D6B542B}" destId="{818C3DAE-E21D-4E38-B1A6-862B8C0592BA}" srcOrd="10" destOrd="0" presId="urn:microsoft.com/office/officeart/2008/layout/LinedList"/>
    <dgm:cxn modelId="{33A602EB-D2CC-4E1B-AD3C-BBA6E3D7D908}" type="presParOf" srcId="{D19D6529-D2BE-4D98-A57F-9BBD6D6B542B}" destId="{9C0C9EE0-5304-482A-A2CF-6BBFFF9FF47D}" srcOrd="11" destOrd="0" presId="urn:microsoft.com/office/officeart/2008/layout/LinedList"/>
    <dgm:cxn modelId="{5217FCEC-36B0-4F59-A88E-E3BA6EE59917}" type="presParOf" srcId="{9C0C9EE0-5304-482A-A2CF-6BBFFF9FF47D}" destId="{DED5193F-F71F-4B0F-9BC7-EE86119D33A8}" srcOrd="0" destOrd="0" presId="urn:microsoft.com/office/officeart/2008/layout/LinedList"/>
    <dgm:cxn modelId="{8481595B-93DC-4715-88DA-B010B9D069F4}" type="presParOf" srcId="{9C0C9EE0-5304-482A-A2CF-6BBFFF9FF47D}" destId="{8E55DBDE-D543-410D-9ACA-D5090BCC2E32}" srcOrd="1" destOrd="0" presId="urn:microsoft.com/office/officeart/2008/layout/LinedList"/>
    <dgm:cxn modelId="{3ECBAB99-CE88-415A-8558-C18F3FF96338}" type="presParOf" srcId="{D19D6529-D2BE-4D98-A57F-9BBD6D6B542B}" destId="{7D51E9BE-E258-470E-8295-F8B57D73EBF0}" srcOrd="12" destOrd="0" presId="urn:microsoft.com/office/officeart/2008/layout/LinedList"/>
    <dgm:cxn modelId="{9DF11443-BBAD-4C0A-9E2D-CA78EC874D1D}" type="presParOf" srcId="{D19D6529-D2BE-4D98-A57F-9BBD6D6B542B}" destId="{FEE5094D-9994-494C-8DE1-89BB98487595}" srcOrd="13" destOrd="0" presId="urn:microsoft.com/office/officeart/2008/layout/LinedList"/>
    <dgm:cxn modelId="{87E5C509-2C3C-4653-ACA4-51AC2BB35A77}" type="presParOf" srcId="{FEE5094D-9994-494C-8DE1-89BB98487595}" destId="{1F3E54D5-DE17-42F8-943A-B43CB799CA22}" srcOrd="0" destOrd="0" presId="urn:microsoft.com/office/officeart/2008/layout/LinedList"/>
    <dgm:cxn modelId="{E5B164FD-5BF4-45B7-8F24-26B53EF9C347}" type="presParOf" srcId="{FEE5094D-9994-494C-8DE1-89BB98487595}" destId="{C2621674-437C-41B2-A533-E573196BAF79}" srcOrd="1" destOrd="0" presId="urn:microsoft.com/office/officeart/2008/layout/LinedList"/>
    <dgm:cxn modelId="{85FDC604-A2B1-42FE-8612-3044BC65873B}" type="presParOf" srcId="{D19D6529-D2BE-4D98-A57F-9BBD6D6B542B}" destId="{246F73A0-79A6-42F1-BD48-4869BA8353C5}" srcOrd="14" destOrd="0" presId="urn:microsoft.com/office/officeart/2008/layout/LinedList"/>
    <dgm:cxn modelId="{54D1FFEB-12C8-4DF5-A79E-EE57A9CCD033}" type="presParOf" srcId="{D19D6529-D2BE-4D98-A57F-9BBD6D6B542B}" destId="{95E8539C-5ABA-4C6B-AC45-65AD7FB13F7C}" srcOrd="15" destOrd="0" presId="urn:microsoft.com/office/officeart/2008/layout/LinedList"/>
    <dgm:cxn modelId="{405FE854-E656-47ED-8BD1-7AF41889D4C2}" type="presParOf" srcId="{95E8539C-5ABA-4C6B-AC45-65AD7FB13F7C}" destId="{FEDACF89-D1B5-4922-887A-154B36AEAA31}" srcOrd="0" destOrd="0" presId="urn:microsoft.com/office/officeart/2008/layout/LinedList"/>
    <dgm:cxn modelId="{87A24ECE-BEA5-4773-B267-B4C625B797BA}" type="presParOf" srcId="{95E8539C-5ABA-4C6B-AC45-65AD7FB13F7C}" destId="{A6C897CF-1132-40AF-9384-7344256C35A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4E1B5A-853A-4499-9967-2AD827C3A09B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0543B00D-590E-4CD0-8345-A9870799E320}">
      <dgm:prSet/>
      <dgm:spPr/>
      <dgm:t>
        <a:bodyPr/>
        <a:lstStyle/>
        <a:p>
          <a:r>
            <a:rPr lang="en-US"/>
            <a:t>Policy review</a:t>
          </a:r>
        </a:p>
      </dgm:t>
    </dgm:pt>
    <dgm:pt modelId="{40FEC9B8-35D0-4632-A818-FAD0C0DDE589}" type="parTrans" cxnId="{679D686B-C8CC-4F2D-BD41-24D89B59C11F}">
      <dgm:prSet/>
      <dgm:spPr/>
      <dgm:t>
        <a:bodyPr/>
        <a:lstStyle/>
        <a:p>
          <a:endParaRPr lang="en-US"/>
        </a:p>
      </dgm:t>
    </dgm:pt>
    <dgm:pt modelId="{EDD25C81-BCD3-4F16-8C6E-3F3B5EE94B94}" type="sibTrans" cxnId="{679D686B-C8CC-4F2D-BD41-24D89B59C11F}">
      <dgm:prSet/>
      <dgm:spPr/>
      <dgm:t>
        <a:bodyPr/>
        <a:lstStyle/>
        <a:p>
          <a:endParaRPr lang="en-US"/>
        </a:p>
      </dgm:t>
    </dgm:pt>
    <dgm:pt modelId="{EEDBDE7A-224E-493D-BFC2-0DB5704C600A}">
      <dgm:prSet/>
      <dgm:spPr/>
      <dgm:t>
        <a:bodyPr/>
        <a:lstStyle/>
        <a:p>
          <a:r>
            <a:rPr lang="en-US"/>
            <a:t>Allows County Manager flexibility to address compensatory time concerns</a:t>
          </a:r>
        </a:p>
      </dgm:t>
    </dgm:pt>
    <dgm:pt modelId="{5F6C3658-9D01-4D3B-BD80-272CA7F873ED}" type="parTrans" cxnId="{EF6C1780-0870-477A-8DFA-61C42CF09050}">
      <dgm:prSet/>
      <dgm:spPr/>
      <dgm:t>
        <a:bodyPr/>
        <a:lstStyle/>
        <a:p>
          <a:endParaRPr lang="en-US"/>
        </a:p>
      </dgm:t>
    </dgm:pt>
    <dgm:pt modelId="{2D0E4B40-9EDD-438B-8A6D-01AB7DD495B4}" type="sibTrans" cxnId="{EF6C1780-0870-477A-8DFA-61C42CF09050}">
      <dgm:prSet/>
      <dgm:spPr/>
      <dgm:t>
        <a:bodyPr/>
        <a:lstStyle/>
        <a:p>
          <a:endParaRPr lang="en-US"/>
        </a:p>
      </dgm:t>
    </dgm:pt>
    <dgm:pt modelId="{8AD5DB6D-02EC-4962-9050-1ABD08EE2A87}">
      <dgm:prSet/>
      <dgm:spPr/>
      <dgm:t>
        <a:bodyPr/>
        <a:lstStyle/>
        <a:p>
          <a:r>
            <a:rPr lang="en-US"/>
            <a:t>If Overtime pay is allowed, a cap of 8 to 12 hours per pay period is suggested</a:t>
          </a:r>
        </a:p>
      </dgm:t>
    </dgm:pt>
    <dgm:pt modelId="{C211CAC1-467A-4505-8A1D-908FD58B5200}" type="parTrans" cxnId="{E077849A-1847-4A7D-928F-870D34022507}">
      <dgm:prSet/>
      <dgm:spPr/>
      <dgm:t>
        <a:bodyPr/>
        <a:lstStyle/>
        <a:p>
          <a:endParaRPr lang="en-US"/>
        </a:p>
      </dgm:t>
    </dgm:pt>
    <dgm:pt modelId="{5593C6F9-717F-4F2B-89CC-59F57F263960}" type="sibTrans" cxnId="{E077849A-1847-4A7D-928F-870D34022507}">
      <dgm:prSet/>
      <dgm:spPr/>
      <dgm:t>
        <a:bodyPr/>
        <a:lstStyle/>
        <a:p>
          <a:endParaRPr lang="en-US"/>
        </a:p>
      </dgm:t>
    </dgm:pt>
    <dgm:pt modelId="{2C20F9E7-4C5F-4A52-A61C-2D8A9CB2D182}">
      <dgm:prSet/>
      <dgm:spPr/>
      <dgm:t>
        <a:bodyPr/>
        <a:lstStyle/>
        <a:p>
          <a:r>
            <a:rPr lang="en-US"/>
            <a:t>Allows for compensatory time payout when an employee terminates or transfers to an exempt position</a:t>
          </a:r>
        </a:p>
      </dgm:t>
    </dgm:pt>
    <dgm:pt modelId="{65382949-E79C-487A-B7A4-8600246EF749}" type="parTrans" cxnId="{D89FAA02-1D6D-4313-A89F-2E586B3347A2}">
      <dgm:prSet/>
      <dgm:spPr/>
      <dgm:t>
        <a:bodyPr/>
        <a:lstStyle/>
        <a:p>
          <a:endParaRPr lang="en-US"/>
        </a:p>
      </dgm:t>
    </dgm:pt>
    <dgm:pt modelId="{90CC92A6-8908-40F0-8963-3E7B99F883D2}" type="sibTrans" cxnId="{D89FAA02-1D6D-4313-A89F-2E586B3347A2}">
      <dgm:prSet/>
      <dgm:spPr/>
      <dgm:t>
        <a:bodyPr/>
        <a:lstStyle/>
        <a:p>
          <a:endParaRPr lang="en-US"/>
        </a:p>
      </dgm:t>
    </dgm:pt>
    <dgm:pt modelId="{2FF423E3-24A1-4C69-B3C1-BE692C3782F2}">
      <dgm:prSet/>
      <dgm:spPr/>
      <dgm:t>
        <a:bodyPr/>
        <a:lstStyle/>
        <a:p>
          <a:r>
            <a:rPr lang="en-US"/>
            <a:t>Costs approximately $75,000</a:t>
          </a:r>
        </a:p>
      </dgm:t>
    </dgm:pt>
    <dgm:pt modelId="{EB8B9358-2BF1-497D-9BBF-4265C9C3AE43}" type="parTrans" cxnId="{D1C05768-BA8A-49E1-A44B-D580F078BC96}">
      <dgm:prSet/>
      <dgm:spPr/>
      <dgm:t>
        <a:bodyPr/>
        <a:lstStyle/>
        <a:p>
          <a:endParaRPr lang="en-US"/>
        </a:p>
      </dgm:t>
    </dgm:pt>
    <dgm:pt modelId="{C1A5D365-A157-4510-BD1E-7A32C55C876F}" type="sibTrans" cxnId="{D1C05768-BA8A-49E1-A44B-D580F078BC96}">
      <dgm:prSet/>
      <dgm:spPr/>
      <dgm:t>
        <a:bodyPr/>
        <a:lstStyle/>
        <a:p>
          <a:endParaRPr lang="en-US"/>
        </a:p>
      </dgm:t>
    </dgm:pt>
    <dgm:pt modelId="{5F27CA01-0B5B-4FDF-86D5-F944417B8F60}" type="pres">
      <dgm:prSet presAssocID="{EB4E1B5A-853A-4499-9967-2AD827C3A09B}" presName="vert0" presStyleCnt="0">
        <dgm:presLayoutVars>
          <dgm:dir/>
          <dgm:animOne val="branch"/>
          <dgm:animLvl val="lvl"/>
        </dgm:presLayoutVars>
      </dgm:prSet>
      <dgm:spPr/>
    </dgm:pt>
    <dgm:pt modelId="{1E40666B-1DAF-4FD2-9F48-D977C80AAB42}" type="pres">
      <dgm:prSet presAssocID="{0543B00D-590E-4CD0-8345-A9870799E320}" presName="thickLine" presStyleLbl="alignNode1" presStyleIdx="0" presStyleCnt="5"/>
      <dgm:spPr/>
    </dgm:pt>
    <dgm:pt modelId="{3F3CD74C-E9B0-4AD8-9DDF-E095EA69419E}" type="pres">
      <dgm:prSet presAssocID="{0543B00D-590E-4CD0-8345-A9870799E320}" presName="horz1" presStyleCnt="0"/>
      <dgm:spPr/>
    </dgm:pt>
    <dgm:pt modelId="{BCDCE142-0541-40C0-A035-3155C4CEC47D}" type="pres">
      <dgm:prSet presAssocID="{0543B00D-590E-4CD0-8345-A9870799E320}" presName="tx1" presStyleLbl="revTx" presStyleIdx="0" presStyleCnt="5"/>
      <dgm:spPr/>
    </dgm:pt>
    <dgm:pt modelId="{8CFB8156-AE82-4965-BEFB-1826844A2B34}" type="pres">
      <dgm:prSet presAssocID="{0543B00D-590E-4CD0-8345-A9870799E320}" presName="vert1" presStyleCnt="0"/>
      <dgm:spPr/>
    </dgm:pt>
    <dgm:pt modelId="{8E79B8F8-5C59-472E-926B-2E207F3262E4}" type="pres">
      <dgm:prSet presAssocID="{EEDBDE7A-224E-493D-BFC2-0DB5704C600A}" presName="thickLine" presStyleLbl="alignNode1" presStyleIdx="1" presStyleCnt="5"/>
      <dgm:spPr/>
    </dgm:pt>
    <dgm:pt modelId="{D25712C0-32F1-416F-8A53-C45F3A2695A4}" type="pres">
      <dgm:prSet presAssocID="{EEDBDE7A-224E-493D-BFC2-0DB5704C600A}" presName="horz1" presStyleCnt="0"/>
      <dgm:spPr/>
    </dgm:pt>
    <dgm:pt modelId="{274FC736-3B94-4B31-AB81-8E96E226870B}" type="pres">
      <dgm:prSet presAssocID="{EEDBDE7A-224E-493D-BFC2-0DB5704C600A}" presName="tx1" presStyleLbl="revTx" presStyleIdx="1" presStyleCnt="5"/>
      <dgm:spPr/>
    </dgm:pt>
    <dgm:pt modelId="{93217308-BED5-4F18-8028-FF8829B4EBEF}" type="pres">
      <dgm:prSet presAssocID="{EEDBDE7A-224E-493D-BFC2-0DB5704C600A}" presName="vert1" presStyleCnt="0"/>
      <dgm:spPr/>
    </dgm:pt>
    <dgm:pt modelId="{DF03C639-01C5-40F8-8B36-9C72BE3D3BA3}" type="pres">
      <dgm:prSet presAssocID="{8AD5DB6D-02EC-4962-9050-1ABD08EE2A87}" presName="thickLine" presStyleLbl="alignNode1" presStyleIdx="2" presStyleCnt="5"/>
      <dgm:spPr/>
    </dgm:pt>
    <dgm:pt modelId="{1453BC73-764A-4977-9E9C-9050FFA4F7EC}" type="pres">
      <dgm:prSet presAssocID="{8AD5DB6D-02EC-4962-9050-1ABD08EE2A87}" presName="horz1" presStyleCnt="0"/>
      <dgm:spPr/>
    </dgm:pt>
    <dgm:pt modelId="{FA0FAFDE-72FF-47A2-8D3C-BFB2B4C08FB3}" type="pres">
      <dgm:prSet presAssocID="{8AD5DB6D-02EC-4962-9050-1ABD08EE2A87}" presName="tx1" presStyleLbl="revTx" presStyleIdx="2" presStyleCnt="5"/>
      <dgm:spPr/>
    </dgm:pt>
    <dgm:pt modelId="{2A7FD908-27BD-4854-8E92-5EEB5C302D61}" type="pres">
      <dgm:prSet presAssocID="{8AD5DB6D-02EC-4962-9050-1ABD08EE2A87}" presName="vert1" presStyleCnt="0"/>
      <dgm:spPr/>
    </dgm:pt>
    <dgm:pt modelId="{DCC147DA-3CC8-4278-A64B-96659CE36207}" type="pres">
      <dgm:prSet presAssocID="{2C20F9E7-4C5F-4A52-A61C-2D8A9CB2D182}" presName="thickLine" presStyleLbl="alignNode1" presStyleIdx="3" presStyleCnt="5"/>
      <dgm:spPr/>
    </dgm:pt>
    <dgm:pt modelId="{956C1E7F-C817-47C0-9B67-3DCDF0212678}" type="pres">
      <dgm:prSet presAssocID="{2C20F9E7-4C5F-4A52-A61C-2D8A9CB2D182}" presName="horz1" presStyleCnt="0"/>
      <dgm:spPr/>
    </dgm:pt>
    <dgm:pt modelId="{1AB0887F-272A-4957-B0B0-22FCB506EC03}" type="pres">
      <dgm:prSet presAssocID="{2C20F9E7-4C5F-4A52-A61C-2D8A9CB2D182}" presName="tx1" presStyleLbl="revTx" presStyleIdx="3" presStyleCnt="5"/>
      <dgm:spPr/>
    </dgm:pt>
    <dgm:pt modelId="{8A686A1D-292E-4ABB-B10A-849DFF6B5394}" type="pres">
      <dgm:prSet presAssocID="{2C20F9E7-4C5F-4A52-A61C-2D8A9CB2D182}" presName="vert1" presStyleCnt="0"/>
      <dgm:spPr/>
    </dgm:pt>
    <dgm:pt modelId="{A349FAE6-7E84-4187-AE36-34799F16EA10}" type="pres">
      <dgm:prSet presAssocID="{2FF423E3-24A1-4C69-B3C1-BE692C3782F2}" presName="thickLine" presStyleLbl="alignNode1" presStyleIdx="4" presStyleCnt="5"/>
      <dgm:spPr/>
    </dgm:pt>
    <dgm:pt modelId="{7A71957F-1DF8-44D2-9AEF-316E5C93D99B}" type="pres">
      <dgm:prSet presAssocID="{2FF423E3-24A1-4C69-B3C1-BE692C3782F2}" presName="horz1" presStyleCnt="0"/>
      <dgm:spPr/>
    </dgm:pt>
    <dgm:pt modelId="{A61345B8-5AEA-4A0F-96F4-45F81640D63F}" type="pres">
      <dgm:prSet presAssocID="{2FF423E3-24A1-4C69-B3C1-BE692C3782F2}" presName="tx1" presStyleLbl="revTx" presStyleIdx="4" presStyleCnt="5"/>
      <dgm:spPr/>
    </dgm:pt>
    <dgm:pt modelId="{9896F0F1-745E-4B8D-8436-32F112F1A7F2}" type="pres">
      <dgm:prSet presAssocID="{2FF423E3-24A1-4C69-B3C1-BE692C3782F2}" presName="vert1" presStyleCnt="0"/>
      <dgm:spPr/>
    </dgm:pt>
  </dgm:ptLst>
  <dgm:cxnLst>
    <dgm:cxn modelId="{D89FAA02-1D6D-4313-A89F-2E586B3347A2}" srcId="{EB4E1B5A-853A-4499-9967-2AD827C3A09B}" destId="{2C20F9E7-4C5F-4A52-A61C-2D8A9CB2D182}" srcOrd="3" destOrd="0" parTransId="{65382949-E79C-487A-B7A4-8600246EF749}" sibTransId="{90CC92A6-8908-40F0-8963-3E7B99F883D2}"/>
    <dgm:cxn modelId="{00E7681A-3051-4B48-B6C0-3B60C0CED1B0}" type="presOf" srcId="{EEDBDE7A-224E-493D-BFC2-0DB5704C600A}" destId="{274FC736-3B94-4B31-AB81-8E96E226870B}" srcOrd="0" destOrd="0" presId="urn:microsoft.com/office/officeart/2008/layout/LinedList"/>
    <dgm:cxn modelId="{37B1B128-DD3B-494A-BB17-E7199212532E}" type="presOf" srcId="{0543B00D-590E-4CD0-8345-A9870799E320}" destId="{BCDCE142-0541-40C0-A035-3155C4CEC47D}" srcOrd="0" destOrd="0" presId="urn:microsoft.com/office/officeart/2008/layout/LinedList"/>
    <dgm:cxn modelId="{F3F82135-5AC9-4C6D-83BD-B4AC51E4FA48}" type="presOf" srcId="{8AD5DB6D-02EC-4962-9050-1ABD08EE2A87}" destId="{FA0FAFDE-72FF-47A2-8D3C-BFB2B4C08FB3}" srcOrd="0" destOrd="0" presId="urn:microsoft.com/office/officeart/2008/layout/LinedList"/>
    <dgm:cxn modelId="{D1C05768-BA8A-49E1-A44B-D580F078BC96}" srcId="{EB4E1B5A-853A-4499-9967-2AD827C3A09B}" destId="{2FF423E3-24A1-4C69-B3C1-BE692C3782F2}" srcOrd="4" destOrd="0" parTransId="{EB8B9358-2BF1-497D-9BBF-4265C9C3AE43}" sibTransId="{C1A5D365-A157-4510-BD1E-7A32C55C876F}"/>
    <dgm:cxn modelId="{1E399A69-05FE-42B3-B01F-F076A0E03F69}" type="presOf" srcId="{2FF423E3-24A1-4C69-B3C1-BE692C3782F2}" destId="{A61345B8-5AEA-4A0F-96F4-45F81640D63F}" srcOrd="0" destOrd="0" presId="urn:microsoft.com/office/officeart/2008/layout/LinedList"/>
    <dgm:cxn modelId="{679D686B-C8CC-4F2D-BD41-24D89B59C11F}" srcId="{EB4E1B5A-853A-4499-9967-2AD827C3A09B}" destId="{0543B00D-590E-4CD0-8345-A9870799E320}" srcOrd="0" destOrd="0" parTransId="{40FEC9B8-35D0-4632-A818-FAD0C0DDE589}" sibTransId="{EDD25C81-BCD3-4F16-8C6E-3F3B5EE94B94}"/>
    <dgm:cxn modelId="{B5CF0251-47ED-49FF-A49E-47EDA86CE401}" type="presOf" srcId="{2C20F9E7-4C5F-4A52-A61C-2D8A9CB2D182}" destId="{1AB0887F-272A-4957-B0B0-22FCB506EC03}" srcOrd="0" destOrd="0" presId="urn:microsoft.com/office/officeart/2008/layout/LinedList"/>
    <dgm:cxn modelId="{EF6C1780-0870-477A-8DFA-61C42CF09050}" srcId="{EB4E1B5A-853A-4499-9967-2AD827C3A09B}" destId="{EEDBDE7A-224E-493D-BFC2-0DB5704C600A}" srcOrd="1" destOrd="0" parTransId="{5F6C3658-9D01-4D3B-BD80-272CA7F873ED}" sibTransId="{2D0E4B40-9EDD-438B-8A6D-01AB7DD495B4}"/>
    <dgm:cxn modelId="{E077849A-1847-4A7D-928F-870D34022507}" srcId="{EB4E1B5A-853A-4499-9967-2AD827C3A09B}" destId="{8AD5DB6D-02EC-4962-9050-1ABD08EE2A87}" srcOrd="2" destOrd="0" parTransId="{C211CAC1-467A-4505-8A1D-908FD58B5200}" sibTransId="{5593C6F9-717F-4F2B-89CC-59F57F263960}"/>
    <dgm:cxn modelId="{6422EAA1-EF6F-46A5-91FD-39AFAE3F27BC}" type="presOf" srcId="{EB4E1B5A-853A-4499-9967-2AD827C3A09B}" destId="{5F27CA01-0B5B-4FDF-86D5-F944417B8F60}" srcOrd="0" destOrd="0" presId="urn:microsoft.com/office/officeart/2008/layout/LinedList"/>
    <dgm:cxn modelId="{6B4BA2F4-344F-47FF-A558-C2CA10417286}" type="presParOf" srcId="{5F27CA01-0B5B-4FDF-86D5-F944417B8F60}" destId="{1E40666B-1DAF-4FD2-9F48-D977C80AAB42}" srcOrd="0" destOrd="0" presId="urn:microsoft.com/office/officeart/2008/layout/LinedList"/>
    <dgm:cxn modelId="{5082B51A-561A-427F-BD8E-DDDE07502BB3}" type="presParOf" srcId="{5F27CA01-0B5B-4FDF-86D5-F944417B8F60}" destId="{3F3CD74C-E9B0-4AD8-9DDF-E095EA69419E}" srcOrd="1" destOrd="0" presId="urn:microsoft.com/office/officeart/2008/layout/LinedList"/>
    <dgm:cxn modelId="{2E3A2FE6-7D46-4106-8BAF-FED70E581CC0}" type="presParOf" srcId="{3F3CD74C-E9B0-4AD8-9DDF-E095EA69419E}" destId="{BCDCE142-0541-40C0-A035-3155C4CEC47D}" srcOrd="0" destOrd="0" presId="urn:microsoft.com/office/officeart/2008/layout/LinedList"/>
    <dgm:cxn modelId="{06844FF8-1CF0-4EF0-8362-F642C5E1554F}" type="presParOf" srcId="{3F3CD74C-E9B0-4AD8-9DDF-E095EA69419E}" destId="{8CFB8156-AE82-4965-BEFB-1826844A2B34}" srcOrd="1" destOrd="0" presId="urn:microsoft.com/office/officeart/2008/layout/LinedList"/>
    <dgm:cxn modelId="{DE0AF918-4491-4F47-AB2B-4AEA8BF169AF}" type="presParOf" srcId="{5F27CA01-0B5B-4FDF-86D5-F944417B8F60}" destId="{8E79B8F8-5C59-472E-926B-2E207F3262E4}" srcOrd="2" destOrd="0" presId="urn:microsoft.com/office/officeart/2008/layout/LinedList"/>
    <dgm:cxn modelId="{120E51A9-CF33-4997-8C21-73E0FCF9F8D3}" type="presParOf" srcId="{5F27CA01-0B5B-4FDF-86D5-F944417B8F60}" destId="{D25712C0-32F1-416F-8A53-C45F3A2695A4}" srcOrd="3" destOrd="0" presId="urn:microsoft.com/office/officeart/2008/layout/LinedList"/>
    <dgm:cxn modelId="{97C78C20-4A24-40E4-A09A-971D6F934720}" type="presParOf" srcId="{D25712C0-32F1-416F-8A53-C45F3A2695A4}" destId="{274FC736-3B94-4B31-AB81-8E96E226870B}" srcOrd="0" destOrd="0" presId="urn:microsoft.com/office/officeart/2008/layout/LinedList"/>
    <dgm:cxn modelId="{3A2789F2-81BB-479C-8052-F20208C7DAEC}" type="presParOf" srcId="{D25712C0-32F1-416F-8A53-C45F3A2695A4}" destId="{93217308-BED5-4F18-8028-FF8829B4EBEF}" srcOrd="1" destOrd="0" presId="urn:microsoft.com/office/officeart/2008/layout/LinedList"/>
    <dgm:cxn modelId="{82396A3B-765B-4F0D-8C1C-725B3A28017F}" type="presParOf" srcId="{5F27CA01-0B5B-4FDF-86D5-F944417B8F60}" destId="{DF03C639-01C5-40F8-8B36-9C72BE3D3BA3}" srcOrd="4" destOrd="0" presId="urn:microsoft.com/office/officeart/2008/layout/LinedList"/>
    <dgm:cxn modelId="{CF38C050-E392-4FBD-B5D6-7EC4376F0AB7}" type="presParOf" srcId="{5F27CA01-0B5B-4FDF-86D5-F944417B8F60}" destId="{1453BC73-764A-4977-9E9C-9050FFA4F7EC}" srcOrd="5" destOrd="0" presId="urn:microsoft.com/office/officeart/2008/layout/LinedList"/>
    <dgm:cxn modelId="{7E3AB814-39E9-43C9-9FFB-27D55B2E7AFA}" type="presParOf" srcId="{1453BC73-764A-4977-9E9C-9050FFA4F7EC}" destId="{FA0FAFDE-72FF-47A2-8D3C-BFB2B4C08FB3}" srcOrd="0" destOrd="0" presId="urn:microsoft.com/office/officeart/2008/layout/LinedList"/>
    <dgm:cxn modelId="{890EFA03-43FD-4C20-9841-FFC65E5174EA}" type="presParOf" srcId="{1453BC73-764A-4977-9E9C-9050FFA4F7EC}" destId="{2A7FD908-27BD-4854-8E92-5EEB5C302D61}" srcOrd="1" destOrd="0" presId="urn:microsoft.com/office/officeart/2008/layout/LinedList"/>
    <dgm:cxn modelId="{3DCB6574-CF1D-494D-8E40-3F21B761CEB2}" type="presParOf" srcId="{5F27CA01-0B5B-4FDF-86D5-F944417B8F60}" destId="{DCC147DA-3CC8-4278-A64B-96659CE36207}" srcOrd="6" destOrd="0" presId="urn:microsoft.com/office/officeart/2008/layout/LinedList"/>
    <dgm:cxn modelId="{8B9CACA4-89A1-422C-9884-5DE55DF57744}" type="presParOf" srcId="{5F27CA01-0B5B-4FDF-86D5-F944417B8F60}" destId="{956C1E7F-C817-47C0-9B67-3DCDF0212678}" srcOrd="7" destOrd="0" presId="urn:microsoft.com/office/officeart/2008/layout/LinedList"/>
    <dgm:cxn modelId="{3E4DF2ED-0720-4953-A5FF-AB3DFC6AD558}" type="presParOf" srcId="{956C1E7F-C817-47C0-9B67-3DCDF0212678}" destId="{1AB0887F-272A-4957-B0B0-22FCB506EC03}" srcOrd="0" destOrd="0" presId="urn:microsoft.com/office/officeart/2008/layout/LinedList"/>
    <dgm:cxn modelId="{74D52B14-7C2C-4268-A57A-95D9B266E362}" type="presParOf" srcId="{956C1E7F-C817-47C0-9B67-3DCDF0212678}" destId="{8A686A1D-292E-4ABB-B10A-849DFF6B5394}" srcOrd="1" destOrd="0" presId="urn:microsoft.com/office/officeart/2008/layout/LinedList"/>
    <dgm:cxn modelId="{91A2F8B8-3F23-48C2-812A-A9764A86B676}" type="presParOf" srcId="{5F27CA01-0B5B-4FDF-86D5-F944417B8F60}" destId="{A349FAE6-7E84-4187-AE36-34799F16EA10}" srcOrd="8" destOrd="0" presId="urn:microsoft.com/office/officeart/2008/layout/LinedList"/>
    <dgm:cxn modelId="{B4796E36-CC26-4512-AE9C-CF34DE16192C}" type="presParOf" srcId="{5F27CA01-0B5B-4FDF-86D5-F944417B8F60}" destId="{7A71957F-1DF8-44D2-9AEF-316E5C93D99B}" srcOrd="9" destOrd="0" presId="urn:microsoft.com/office/officeart/2008/layout/LinedList"/>
    <dgm:cxn modelId="{B89EC83C-C3A3-4E46-92F5-A832EDC4C0AD}" type="presParOf" srcId="{7A71957F-1DF8-44D2-9AEF-316E5C93D99B}" destId="{A61345B8-5AEA-4A0F-96F4-45F81640D63F}" srcOrd="0" destOrd="0" presId="urn:microsoft.com/office/officeart/2008/layout/LinedList"/>
    <dgm:cxn modelId="{5999FC75-0CF0-422B-BFFD-0C860738C9C4}" type="presParOf" srcId="{7A71957F-1DF8-44D2-9AEF-316E5C93D99B}" destId="{9896F0F1-745E-4B8D-8436-32F112F1A7F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2427D0-1A59-4523-9019-33A9CA2D88D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DA501EF-00C6-42B5-988D-CF5E587C1E8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Certification Bonus - $34,250</a:t>
          </a:r>
        </a:p>
      </dgm:t>
    </dgm:pt>
    <dgm:pt modelId="{ECC1661A-241A-49A9-A431-4A2F10440B56}" type="parTrans" cxnId="{F4E14EE4-F56D-4787-9779-E515BD39B1CF}">
      <dgm:prSet/>
      <dgm:spPr/>
      <dgm:t>
        <a:bodyPr/>
        <a:lstStyle/>
        <a:p>
          <a:endParaRPr lang="en-US"/>
        </a:p>
      </dgm:t>
    </dgm:pt>
    <dgm:pt modelId="{BCFE46A6-9186-4BF9-9D31-3E73EDC72C93}" type="sibTrans" cxnId="{F4E14EE4-F56D-4787-9779-E515BD39B1CF}">
      <dgm:prSet/>
      <dgm:spPr/>
      <dgm:t>
        <a:bodyPr/>
        <a:lstStyle/>
        <a:p>
          <a:endParaRPr lang="en-US"/>
        </a:p>
      </dgm:t>
    </dgm:pt>
    <dgm:pt modelId="{95612852-AF91-4799-82EB-37AF7E7F9E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Recruitment and Retention Bonus - $43,750</a:t>
          </a:r>
        </a:p>
      </dgm:t>
    </dgm:pt>
    <dgm:pt modelId="{3D6518E9-C5FC-4372-8B7A-37290113C73E}" type="parTrans" cxnId="{A76169F0-1A31-4980-93CE-EE14372DD25B}">
      <dgm:prSet/>
      <dgm:spPr/>
      <dgm:t>
        <a:bodyPr/>
        <a:lstStyle/>
        <a:p>
          <a:endParaRPr lang="en-US"/>
        </a:p>
      </dgm:t>
    </dgm:pt>
    <dgm:pt modelId="{897181F5-5584-4BE6-B5F6-CECDDF883BA9}" type="sibTrans" cxnId="{A76169F0-1A31-4980-93CE-EE14372DD25B}">
      <dgm:prSet/>
      <dgm:spPr/>
      <dgm:t>
        <a:bodyPr/>
        <a:lstStyle/>
        <a:p>
          <a:endParaRPr lang="en-US"/>
        </a:p>
      </dgm:t>
    </dgm:pt>
    <dgm:pt modelId="{59E2946F-B366-41BB-A99A-2A1D558B289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Compensatory Time Reduction Strategy - $75,000</a:t>
          </a:r>
        </a:p>
      </dgm:t>
    </dgm:pt>
    <dgm:pt modelId="{3CDB7D26-1002-441F-8E1B-724343BA9AD0}" type="parTrans" cxnId="{4DF2148F-0110-4073-BCB4-B59254DFEB41}">
      <dgm:prSet/>
      <dgm:spPr/>
      <dgm:t>
        <a:bodyPr/>
        <a:lstStyle/>
        <a:p>
          <a:endParaRPr lang="en-US"/>
        </a:p>
      </dgm:t>
    </dgm:pt>
    <dgm:pt modelId="{5065A342-61E6-49A9-BF28-F7D60F278F4B}" type="sibTrans" cxnId="{4DF2148F-0110-4073-BCB4-B59254DFEB41}">
      <dgm:prSet/>
      <dgm:spPr/>
      <dgm:t>
        <a:bodyPr/>
        <a:lstStyle/>
        <a:p>
          <a:endParaRPr lang="en-US"/>
        </a:p>
      </dgm:t>
    </dgm:pt>
    <dgm:pt modelId="{0BD90217-A8CA-49BD-9FF5-AD4D18BDE32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Total - $153,000</a:t>
          </a:r>
        </a:p>
      </dgm:t>
    </dgm:pt>
    <dgm:pt modelId="{91909F6C-759B-496F-B2FB-8DD89A6704FC}" type="parTrans" cxnId="{2B339840-4B0C-4F1B-8522-BFE04B7CB8C4}">
      <dgm:prSet/>
      <dgm:spPr/>
      <dgm:t>
        <a:bodyPr/>
        <a:lstStyle/>
        <a:p>
          <a:endParaRPr lang="en-US"/>
        </a:p>
      </dgm:t>
    </dgm:pt>
    <dgm:pt modelId="{E1C41AA2-9CAD-4B01-A215-FD60CE01895A}" type="sibTrans" cxnId="{2B339840-4B0C-4F1B-8522-BFE04B7CB8C4}">
      <dgm:prSet/>
      <dgm:spPr/>
      <dgm:t>
        <a:bodyPr/>
        <a:lstStyle/>
        <a:p>
          <a:endParaRPr lang="en-US"/>
        </a:p>
      </dgm:t>
    </dgm:pt>
    <dgm:pt modelId="{2326596C-195A-4249-8D39-70376AEBE048}" type="pres">
      <dgm:prSet presAssocID="{562427D0-1A59-4523-9019-33A9CA2D88DC}" presName="root" presStyleCnt="0">
        <dgm:presLayoutVars>
          <dgm:dir/>
          <dgm:resizeHandles val="exact"/>
        </dgm:presLayoutVars>
      </dgm:prSet>
      <dgm:spPr/>
    </dgm:pt>
    <dgm:pt modelId="{90D886B1-9B2A-4A79-83C0-D601A44E146D}" type="pres">
      <dgm:prSet presAssocID="{9DA501EF-00C6-42B5-988D-CF5E587C1E8E}" presName="compNode" presStyleCnt="0"/>
      <dgm:spPr/>
    </dgm:pt>
    <dgm:pt modelId="{EB4699C1-E6FF-4B63-9E2F-2384FF50A84A}" type="pres">
      <dgm:prSet presAssocID="{9DA501EF-00C6-42B5-988D-CF5E587C1E8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"/>
        </a:ext>
      </dgm:extLst>
    </dgm:pt>
    <dgm:pt modelId="{94AA7361-0ABC-4702-B825-628C1FE0DB71}" type="pres">
      <dgm:prSet presAssocID="{9DA501EF-00C6-42B5-988D-CF5E587C1E8E}" presName="spaceRect" presStyleCnt="0"/>
      <dgm:spPr/>
    </dgm:pt>
    <dgm:pt modelId="{9A87319B-6C77-49E2-8C45-D622A468C22E}" type="pres">
      <dgm:prSet presAssocID="{9DA501EF-00C6-42B5-988D-CF5E587C1E8E}" presName="textRect" presStyleLbl="revTx" presStyleIdx="0" presStyleCnt="4">
        <dgm:presLayoutVars>
          <dgm:chMax val="1"/>
          <dgm:chPref val="1"/>
        </dgm:presLayoutVars>
      </dgm:prSet>
      <dgm:spPr/>
    </dgm:pt>
    <dgm:pt modelId="{20952A81-B72E-4620-B3EC-B6DE8776DF3C}" type="pres">
      <dgm:prSet presAssocID="{BCFE46A6-9186-4BF9-9D31-3E73EDC72C93}" presName="sibTrans" presStyleCnt="0"/>
      <dgm:spPr/>
    </dgm:pt>
    <dgm:pt modelId="{D5D238B9-7C8E-4EBE-8227-94BBBB4159B0}" type="pres">
      <dgm:prSet presAssocID="{95612852-AF91-4799-82EB-37AF7E7F9E54}" presName="compNode" presStyleCnt="0"/>
      <dgm:spPr/>
    </dgm:pt>
    <dgm:pt modelId="{2FFF5BF9-3275-46D5-95E1-4EE7724B6D4B}" type="pres">
      <dgm:prSet presAssocID="{95612852-AF91-4799-82EB-37AF7E7F9E5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CCA637A0-F8E4-4F8B-94CF-1112987160C2}" type="pres">
      <dgm:prSet presAssocID="{95612852-AF91-4799-82EB-37AF7E7F9E54}" presName="spaceRect" presStyleCnt="0"/>
      <dgm:spPr/>
    </dgm:pt>
    <dgm:pt modelId="{50C580AB-BE84-4FF0-9104-62BA8AFFB9AD}" type="pres">
      <dgm:prSet presAssocID="{95612852-AF91-4799-82EB-37AF7E7F9E54}" presName="textRect" presStyleLbl="revTx" presStyleIdx="1" presStyleCnt="4">
        <dgm:presLayoutVars>
          <dgm:chMax val="1"/>
          <dgm:chPref val="1"/>
        </dgm:presLayoutVars>
      </dgm:prSet>
      <dgm:spPr/>
    </dgm:pt>
    <dgm:pt modelId="{96AEADF6-AC34-4C66-8657-51624F884F4B}" type="pres">
      <dgm:prSet presAssocID="{897181F5-5584-4BE6-B5F6-CECDDF883BA9}" presName="sibTrans" presStyleCnt="0"/>
      <dgm:spPr/>
    </dgm:pt>
    <dgm:pt modelId="{32F8AE8A-C9F4-4D2F-8E02-9AB882DC14EE}" type="pres">
      <dgm:prSet presAssocID="{59E2946F-B366-41BB-A99A-2A1D558B289E}" presName="compNode" presStyleCnt="0"/>
      <dgm:spPr/>
    </dgm:pt>
    <dgm:pt modelId="{A3199A95-7CCF-4D03-B8D5-E062D1191A14}" type="pres">
      <dgm:prSet presAssocID="{59E2946F-B366-41BB-A99A-2A1D558B289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A8F9A4F-0175-41B3-BE6A-2271A1008CD2}" type="pres">
      <dgm:prSet presAssocID="{59E2946F-B366-41BB-A99A-2A1D558B289E}" presName="spaceRect" presStyleCnt="0"/>
      <dgm:spPr/>
    </dgm:pt>
    <dgm:pt modelId="{EFF8512C-1BAE-4100-86BD-4351F38C457E}" type="pres">
      <dgm:prSet presAssocID="{59E2946F-B366-41BB-A99A-2A1D558B289E}" presName="textRect" presStyleLbl="revTx" presStyleIdx="2" presStyleCnt="4">
        <dgm:presLayoutVars>
          <dgm:chMax val="1"/>
          <dgm:chPref val="1"/>
        </dgm:presLayoutVars>
      </dgm:prSet>
      <dgm:spPr/>
    </dgm:pt>
    <dgm:pt modelId="{612601A7-9251-4BDC-8543-92A44A154DA6}" type="pres">
      <dgm:prSet presAssocID="{5065A342-61E6-49A9-BF28-F7D60F278F4B}" presName="sibTrans" presStyleCnt="0"/>
      <dgm:spPr/>
    </dgm:pt>
    <dgm:pt modelId="{79A9634E-0EA1-45D6-8A4B-775D64C96CA3}" type="pres">
      <dgm:prSet presAssocID="{0BD90217-A8CA-49BD-9FF5-AD4D18BDE32F}" presName="compNode" presStyleCnt="0"/>
      <dgm:spPr/>
    </dgm:pt>
    <dgm:pt modelId="{62D575B7-04C8-49B1-8802-AEFFA561638B}" type="pres">
      <dgm:prSet presAssocID="{0BD90217-A8CA-49BD-9FF5-AD4D18BDE32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317725BC-EEC2-418E-A2A5-206D20735716}" type="pres">
      <dgm:prSet presAssocID="{0BD90217-A8CA-49BD-9FF5-AD4D18BDE32F}" presName="spaceRect" presStyleCnt="0"/>
      <dgm:spPr/>
    </dgm:pt>
    <dgm:pt modelId="{08B03FC7-D3F9-4E03-AD7D-2B3FF86CF165}" type="pres">
      <dgm:prSet presAssocID="{0BD90217-A8CA-49BD-9FF5-AD4D18BDE32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9CEE530-00B5-46D4-AFCC-24D95209D7ED}" type="presOf" srcId="{95612852-AF91-4799-82EB-37AF7E7F9E54}" destId="{50C580AB-BE84-4FF0-9104-62BA8AFFB9AD}" srcOrd="0" destOrd="0" presId="urn:microsoft.com/office/officeart/2018/2/layout/IconLabelList"/>
    <dgm:cxn modelId="{2B339840-4B0C-4F1B-8522-BFE04B7CB8C4}" srcId="{562427D0-1A59-4523-9019-33A9CA2D88DC}" destId="{0BD90217-A8CA-49BD-9FF5-AD4D18BDE32F}" srcOrd="3" destOrd="0" parTransId="{91909F6C-759B-496F-B2FB-8DD89A6704FC}" sibTransId="{E1C41AA2-9CAD-4B01-A215-FD60CE01895A}"/>
    <dgm:cxn modelId="{E6E5C245-6F17-41D8-B6F8-03F478CD6A2C}" type="presOf" srcId="{562427D0-1A59-4523-9019-33A9CA2D88DC}" destId="{2326596C-195A-4249-8D39-70376AEBE048}" srcOrd="0" destOrd="0" presId="urn:microsoft.com/office/officeart/2018/2/layout/IconLabelList"/>
    <dgm:cxn modelId="{DFB40C6D-3EAC-4703-940B-98D71A7BEBA9}" type="presOf" srcId="{0BD90217-A8CA-49BD-9FF5-AD4D18BDE32F}" destId="{08B03FC7-D3F9-4E03-AD7D-2B3FF86CF165}" srcOrd="0" destOrd="0" presId="urn:microsoft.com/office/officeart/2018/2/layout/IconLabelList"/>
    <dgm:cxn modelId="{A14AC888-D878-40BB-92BD-FA53F05F0345}" type="presOf" srcId="{59E2946F-B366-41BB-A99A-2A1D558B289E}" destId="{EFF8512C-1BAE-4100-86BD-4351F38C457E}" srcOrd="0" destOrd="0" presId="urn:microsoft.com/office/officeart/2018/2/layout/IconLabelList"/>
    <dgm:cxn modelId="{4DF2148F-0110-4073-BCB4-B59254DFEB41}" srcId="{562427D0-1A59-4523-9019-33A9CA2D88DC}" destId="{59E2946F-B366-41BB-A99A-2A1D558B289E}" srcOrd="2" destOrd="0" parTransId="{3CDB7D26-1002-441F-8E1B-724343BA9AD0}" sibTransId="{5065A342-61E6-49A9-BF28-F7D60F278F4B}"/>
    <dgm:cxn modelId="{81B66DA6-A6BC-4008-89F3-DF36A7824FEF}" type="presOf" srcId="{9DA501EF-00C6-42B5-988D-CF5E587C1E8E}" destId="{9A87319B-6C77-49E2-8C45-D622A468C22E}" srcOrd="0" destOrd="0" presId="urn:microsoft.com/office/officeart/2018/2/layout/IconLabelList"/>
    <dgm:cxn modelId="{F4E14EE4-F56D-4787-9779-E515BD39B1CF}" srcId="{562427D0-1A59-4523-9019-33A9CA2D88DC}" destId="{9DA501EF-00C6-42B5-988D-CF5E587C1E8E}" srcOrd="0" destOrd="0" parTransId="{ECC1661A-241A-49A9-A431-4A2F10440B56}" sibTransId="{BCFE46A6-9186-4BF9-9D31-3E73EDC72C93}"/>
    <dgm:cxn modelId="{A76169F0-1A31-4980-93CE-EE14372DD25B}" srcId="{562427D0-1A59-4523-9019-33A9CA2D88DC}" destId="{95612852-AF91-4799-82EB-37AF7E7F9E54}" srcOrd="1" destOrd="0" parTransId="{3D6518E9-C5FC-4372-8B7A-37290113C73E}" sibTransId="{897181F5-5584-4BE6-B5F6-CECDDF883BA9}"/>
    <dgm:cxn modelId="{2BEC43C7-ACF7-4144-8AA7-F342D4CB1A98}" type="presParOf" srcId="{2326596C-195A-4249-8D39-70376AEBE048}" destId="{90D886B1-9B2A-4A79-83C0-D601A44E146D}" srcOrd="0" destOrd="0" presId="urn:microsoft.com/office/officeart/2018/2/layout/IconLabelList"/>
    <dgm:cxn modelId="{21AE615A-F863-42AD-BD66-05662F054799}" type="presParOf" srcId="{90D886B1-9B2A-4A79-83C0-D601A44E146D}" destId="{EB4699C1-E6FF-4B63-9E2F-2384FF50A84A}" srcOrd="0" destOrd="0" presId="urn:microsoft.com/office/officeart/2018/2/layout/IconLabelList"/>
    <dgm:cxn modelId="{C2AB762F-2604-4A2E-8F80-BDD683DBC060}" type="presParOf" srcId="{90D886B1-9B2A-4A79-83C0-D601A44E146D}" destId="{94AA7361-0ABC-4702-B825-628C1FE0DB71}" srcOrd="1" destOrd="0" presId="urn:microsoft.com/office/officeart/2018/2/layout/IconLabelList"/>
    <dgm:cxn modelId="{B6143110-ACF0-4B3E-AFDE-49D44A7EDE4B}" type="presParOf" srcId="{90D886B1-9B2A-4A79-83C0-D601A44E146D}" destId="{9A87319B-6C77-49E2-8C45-D622A468C22E}" srcOrd="2" destOrd="0" presId="urn:microsoft.com/office/officeart/2018/2/layout/IconLabelList"/>
    <dgm:cxn modelId="{9F06BC51-5152-4D93-B40C-B70A3DAA3997}" type="presParOf" srcId="{2326596C-195A-4249-8D39-70376AEBE048}" destId="{20952A81-B72E-4620-B3EC-B6DE8776DF3C}" srcOrd="1" destOrd="0" presId="urn:microsoft.com/office/officeart/2018/2/layout/IconLabelList"/>
    <dgm:cxn modelId="{953F796E-34AA-4FD5-B51C-C48E38A6D45C}" type="presParOf" srcId="{2326596C-195A-4249-8D39-70376AEBE048}" destId="{D5D238B9-7C8E-4EBE-8227-94BBBB4159B0}" srcOrd="2" destOrd="0" presId="urn:microsoft.com/office/officeart/2018/2/layout/IconLabelList"/>
    <dgm:cxn modelId="{A8B2F353-CE39-4464-BB2D-0E7F0C64D740}" type="presParOf" srcId="{D5D238B9-7C8E-4EBE-8227-94BBBB4159B0}" destId="{2FFF5BF9-3275-46D5-95E1-4EE7724B6D4B}" srcOrd="0" destOrd="0" presId="urn:microsoft.com/office/officeart/2018/2/layout/IconLabelList"/>
    <dgm:cxn modelId="{6A6EC455-1749-4F4F-A05D-54DFDB8F6D90}" type="presParOf" srcId="{D5D238B9-7C8E-4EBE-8227-94BBBB4159B0}" destId="{CCA637A0-F8E4-4F8B-94CF-1112987160C2}" srcOrd="1" destOrd="0" presId="urn:microsoft.com/office/officeart/2018/2/layout/IconLabelList"/>
    <dgm:cxn modelId="{90957E5C-9843-47E1-8878-7DF8FD23F50B}" type="presParOf" srcId="{D5D238B9-7C8E-4EBE-8227-94BBBB4159B0}" destId="{50C580AB-BE84-4FF0-9104-62BA8AFFB9AD}" srcOrd="2" destOrd="0" presId="urn:microsoft.com/office/officeart/2018/2/layout/IconLabelList"/>
    <dgm:cxn modelId="{AB4E9007-BFCA-4DF1-B60F-A77F440EC906}" type="presParOf" srcId="{2326596C-195A-4249-8D39-70376AEBE048}" destId="{96AEADF6-AC34-4C66-8657-51624F884F4B}" srcOrd="3" destOrd="0" presId="urn:microsoft.com/office/officeart/2018/2/layout/IconLabelList"/>
    <dgm:cxn modelId="{C7E4D160-4E99-4E47-BEB3-DD3AD9F1BD4C}" type="presParOf" srcId="{2326596C-195A-4249-8D39-70376AEBE048}" destId="{32F8AE8A-C9F4-4D2F-8E02-9AB882DC14EE}" srcOrd="4" destOrd="0" presId="urn:microsoft.com/office/officeart/2018/2/layout/IconLabelList"/>
    <dgm:cxn modelId="{AF000D76-DDFA-4284-BC13-55559B1ADF57}" type="presParOf" srcId="{32F8AE8A-C9F4-4D2F-8E02-9AB882DC14EE}" destId="{A3199A95-7CCF-4D03-B8D5-E062D1191A14}" srcOrd="0" destOrd="0" presId="urn:microsoft.com/office/officeart/2018/2/layout/IconLabelList"/>
    <dgm:cxn modelId="{5DA26263-46B9-4FDC-AD62-82006D1137BE}" type="presParOf" srcId="{32F8AE8A-C9F4-4D2F-8E02-9AB882DC14EE}" destId="{0A8F9A4F-0175-41B3-BE6A-2271A1008CD2}" srcOrd="1" destOrd="0" presId="urn:microsoft.com/office/officeart/2018/2/layout/IconLabelList"/>
    <dgm:cxn modelId="{26083BE0-F3DE-4C70-B30E-813DF2712CA8}" type="presParOf" srcId="{32F8AE8A-C9F4-4D2F-8E02-9AB882DC14EE}" destId="{EFF8512C-1BAE-4100-86BD-4351F38C457E}" srcOrd="2" destOrd="0" presId="urn:microsoft.com/office/officeart/2018/2/layout/IconLabelList"/>
    <dgm:cxn modelId="{008FEEE3-AACF-47C0-AB1B-1328C0335E9A}" type="presParOf" srcId="{2326596C-195A-4249-8D39-70376AEBE048}" destId="{612601A7-9251-4BDC-8543-92A44A154DA6}" srcOrd="5" destOrd="0" presId="urn:microsoft.com/office/officeart/2018/2/layout/IconLabelList"/>
    <dgm:cxn modelId="{9178D303-2B74-44CC-98BD-72522A66BCDD}" type="presParOf" srcId="{2326596C-195A-4249-8D39-70376AEBE048}" destId="{79A9634E-0EA1-45D6-8A4B-775D64C96CA3}" srcOrd="6" destOrd="0" presId="urn:microsoft.com/office/officeart/2018/2/layout/IconLabelList"/>
    <dgm:cxn modelId="{4A61892E-7F59-425B-BD8C-7B6BDE7BEF0E}" type="presParOf" srcId="{79A9634E-0EA1-45D6-8A4B-775D64C96CA3}" destId="{62D575B7-04C8-49B1-8802-AEFFA561638B}" srcOrd="0" destOrd="0" presId="urn:microsoft.com/office/officeart/2018/2/layout/IconLabelList"/>
    <dgm:cxn modelId="{FCCF427B-8A2E-4386-8DB8-68CE3C925592}" type="presParOf" srcId="{79A9634E-0EA1-45D6-8A4B-775D64C96CA3}" destId="{317725BC-EEC2-418E-A2A5-206D20735716}" srcOrd="1" destOrd="0" presId="urn:microsoft.com/office/officeart/2018/2/layout/IconLabelList"/>
    <dgm:cxn modelId="{F80744D2-A166-4F10-85A7-62227DA60B7C}" type="presParOf" srcId="{79A9634E-0EA1-45D6-8A4B-775D64C96CA3}" destId="{08B03FC7-D3F9-4E03-AD7D-2B3FF86CF16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1E839-090E-46FC-8788-C9FED39068A6}">
      <dsp:nvSpPr>
        <dsp:cNvPr id="0" name=""/>
        <dsp:cNvSpPr/>
      </dsp:nvSpPr>
      <dsp:spPr>
        <a:xfrm>
          <a:off x="1212569" y="990292"/>
          <a:ext cx="1300252" cy="13002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7AB313-8522-4BD5-91F5-8AAEF197DD39}">
      <dsp:nvSpPr>
        <dsp:cNvPr id="0" name=""/>
        <dsp:cNvSpPr/>
      </dsp:nvSpPr>
      <dsp:spPr>
        <a:xfrm>
          <a:off x="417971" y="2647231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Certification Bonus</a:t>
          </a:r>
        </a:p>
      </dsp:txBody>
      <dsp:txXfrm>
        <a:off x="417971" y="2647231"/>
        <a:ext cx="2889450" cy="720000"/>
      </dsp:txXfrm>
    </dsp:sp>
    <dsp:sp modelId="{5B857AFE-5D0C-48C6-AB37-EB8DA40E8BFE}">
      <dsp:nvSpPr>
        <dsp:cNvPr id="0" name=""/>
        <dsp:cNvSpPr/>
      </dsp:nvSpPr>
      <dsp:spPr>
        <a:xfrm>
          <a:off x="4607673" y="990292"/>
          <a:ext cx="1300252" cy="1300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29D5E-A882-46C7-95F6-F39D85DB347E}">
      <dsp:nvSpPr>
        <dsp:cNvPr id="0" name=""/>
        <dsp:cNvSpPr/>
      </dsp:nvSpPr>
      <dsp:spPr>
        <a:xfrm>
          <a:off x="3813075" y="2647231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Recruitment and Retention Bonus</a:t>
          </a:r>
        </a:p>
      </dsp:txBody>
      <dsp:txXfrm>
        <a:off x="3813075" y="2647231"/>
        <a:ext cx="2889450" cy="720000"/>
      </dsp:txXfrm>
    </dsp:sp>
    <dsp:sp modelId="{BF263659-02EA-406C-A88C-8E3CC2889139}">
      <dsp:nvSpPr>
        <dsp:cNvPr id="0" name=""/>
        <dsp:cNvSpPr/>
      </dsp:nvSpPr>
      <dsp:spPr>
        <a:xfrm>
          <a:off x="8002777" y="990292"/>
          <a:ext cx="1300252" cy="13002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159821-5CED-416D-B6A3-325D90A4116D}">
      <dsp:nvSpPr>
        <dsp:cNvPr id="0" name=""/>
        <dsp:cNvSpPr/>
      </dsp:nvSpPr>
      <dsp:spPr>
        <a:xfrm>
          <a:off x="7208178" y="2647231"/>
          <a:ext cx="28894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Compensatory Time Reduction Strategy</a:t>
          </a:r>
        </a:p>
      </dsp:txBody>
      <dsp:txXfrm>
        <a:off x="7208178" y="2647231"/>
        <a:ext cx="28894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5F3B6-4E16-4B8C-98BC-99D7D068E5F6}">
      <dsp:nvSpPr>
        <dsp:cNvPr id="0" name=""/>
        <dsp:cNvSpPr/>
      </dsp:nvSpPr>
      <dsp:spPr>
        <a:xfrm>
          <a:off x="0" y="746"/>
          <a:ext cx="73962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52CF3-8087-44DC-B716-11C45DF8579D}">
      <dsp:nvSpPr>
        <dsp:cNvPr id="0" name=""/>
        <dsp:cNvSpPr/>
      </dsp:nvSpPr>
      <dsp:spPr>
        <a:xfrm>
          <a:off x="0" y="746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Incentive payment</a:t>
          </a:r>
        </a:p>
      </dsp:txBody>
      <dsp:txXfrm>
        <a:off x="0" y="746"/>
        <a:ext cx="7396226" cy="873440"/>
      </dsp:txXfrm>
    </dsp:sp>
    <dsp:sp modelId="{E74B2C05-78AC-4076-BECA-7E90C23BFDB2}">
      <dsp:nvSpPr>
        <dsp:cNvPr id="0" name=""/>
        <dsp:cNvSpPr/>
      </dsp:nvSpPr>
      <dsp:spPr>
        <a:xfrm>
          <a:off x="0" y="874186"/>
          <a:ext cx="7396226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880A90-63C3-4695-8E0E-2AC5F65334D9}">
      <dsp:nvSpPr>
        <dsp:cNvPr id="0" name=""/>
        <dsp:cNvSpPr/>
      </dsp:nvSpPr>
      <dsp:spPr>
        <a:xfrm>
          <a:off x="0" y="874186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Detention Officer certification</a:t>
          </a:r>
        </a:p>
      </dsp:txBody>
      <dsp:txXfrm>
        <a:off x="0" y="874186"/>
        <a:ext cx="7396226" cy="873440"/>
      </dsp:txXfrm>
    </dsp:sp>
    <dsp:sp modelId="{027829AB-D48C-40E8-81B0-A3CFFD6149CF}">
      <dsp:nvSpPr>
        <dsp:cNvPr id="0" name=""/>
        <dsp:cNvSpPr/>
      </dsp:nvSpPr>
      <dsp:spPr>
        <a:xfrm>
          <a:off x="0" y="1747626"/>
          <a:ext cx="73962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370C7B-6BE0-43EF-9FFF-6B9CA0BA9E3B}">
      <dsp:nvSpPr>
        <dsp:cNvPr id="0" name=""/>
        <dsp:cNvSpPr/>
      </dsp:nvSpPr>
      <dsp:spPr>
        <a:xfrm>
          <a:off x="0" y="1747626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Required through the North Carolina Sheriffs’ Training and Standards Commission</a:t>
          </a:r>
        </a:p>
      </dsp:txBody>
      <dsp:txXfrm>
        <a:off x="0" y="1747626"/>
        <a:ext cx="7396226" cy="873440"/>
      </dsp:txXfrm>
    </dsp:sp>
    <dsp:sp modelId="{10FC1110-45B7-487D-8323-4D11864BF289}">
      <dsp:nvSpPr>
        <dsp:cNvPr id="0" name=""/>
        <dsp:cNvSpPr/>
      </dsp:nvSpPr>
      <dsp:spPr>
        <a:xfrm>
          <a:off x="0" y="2621066"/>
          <a:ext cx="7396226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4933B6-CEE5-4BA4-BBEA-E8DAC50ED5BA}">
      <dsp:nvSpPr>
        <dsp:cNvPr id="0" name=""/>
        <dsp:cNvSpPr/>
      </dsp:nvSpPr>
      <dsp:spPr>
        <a:xfrm>
          <a:off x="0" y="2621066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2.4% Increase upon completion of certification</a:t>
          </a:r>
        </a:p>
      </dsp:txBody>
      <dsp:txXfrm>
        <a:off x="0" y="2621066"/>
        <a:ext cx="7396226" cy="873440"/>
      </dsp:txXfrm>
    </dsp:sp>
    <dsp:sp modelId="{8BAC2234-7C90-4DB5-969A-43AD67255247}">
      <dsp:nvSpPr>
        <dsp:cNvPr id="0" name=""/>
        <dsp:cNvSpPr/>
      </dsp:nvSpPr>
      <dsp:spPr>
        <a:xfrm>
          <a:off x="0" y="3494507"/>
          <a:ext cx="7396226" cy="0"/>
        </a:xfrm>
        <a:prstGeom prst="lin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438DC1-7EBF-4389-A8F2-1A4380174FB2}">
      <dsp:nvSpPr>
        <dsp:cNvPr id="0" name=""/>
        <dsp:cNvSpPr/>
      </dsp:nvSpPr>
      <dsp:spPr>
        <a:xfrm>
          <a:off x="0" y="3494507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Applies to all current and newly hired full-time Jailer I positions</a:t>
          </a:r>
        </a:p>
      </dsp:txBody>
      <dsp:txXfrm>
        <a:off x="0" y="3494507"/>
        <a:ext cx="7396226" cy="873440"/>
      </dsp:txXfrm>
    </dsp:sp>
    <dsp:sp modelId="{BCD39ED4-43FB-4D79-9F98-8B12EC01E6CE}">
      <dsp:nvSpPr>
        <dsp:cNvPr id="0" name=""/>
        <dsp:cNvSpPr/>
      </dsp:nvSpPr>
      <dsp:spPr>
        <a:xfrm>
          <a:off x="0" y="4367947"/>
          <a:ext cx="73962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1B54CD-DE52-4261-A0E3-69F4B635BA53}">
      <dsp:nvSpPr>
        <dsp:cNvPr id="0" name=""/>
        <dsp:cNvSpPr/>
      </dsp:nvSpPr>
      <dsp:spPr>
        <a:xfrm>
          <a:off x="0" y="4367947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Cost is approximately $34,250 </a:t>
          </a:r>
        </a:p>
      </dsp:txBody>
      <dsp:txXfrm>
        <a:off x="0" y="4367947"/>
        <a:ext cx="7396226" cy="873440"/>
      </dsp:txXfrm>
    </dsp:sp>
    <dsp:sp modelId="{027372E3-774D-451E-B86F-2F75323E34EC}">
      <dsp:nvSpPr>
        <dsp:cNvPr id="0" name=""/>
        <dsp:cNvSpPr/>
      </dsp:nvSpPr>
      <dsp:spPr>
        <a:xfrm>
          <a:off x="0" y="5241387"/>
          <a:ext cx="7396226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79958F-4A77-43CC-8138-932051665EDF}">
      <dsp:nvSpPr>
        <dsp:cNvPr id="0" name=""/>
        <dsp:cNvSpPr/>
      </dsp:nvSpPr>
      <dsp:spPr>
        <a:xfrm>
          <a:off x="0" y="5241387"/>
          <a:ext cx="7396226" cy="873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Personnel resolution amendment required</a:t>
          </a:r>
        </a:p>
      </dsp:txBody>
      <dsp:txXfrm>
        <a:off x="0" y="5241387"/>
        <a:ext cx="7396226" cy="8734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796ED-2B10-4B3E-B559-1C687CCB92BE}">
      <dsp:nvSpPr>
        <dsp:cNvPr id="0" name=""/>
        <dsp:cNvSpPr/>
      </dsp:nvSpPr>
      <dsp:spPr>
        <a:xfrm>
          <a:off x="0" y="0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B59F4-4821-4F35-9B55-16570A478E47}">
      <dsp:nvSpPr>
        <dsp:cNvPr id="0" name=""/>
        <dsp:cNvSpPr/>
      </dsp:nvSpPr>
      <dsp:spPr>
        <a:xfrm>
          <a:off x="0" y="0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Bonus to attract and retain highly qualified employees in hard to fill positions</a:t>
          </a:r>
        </a:p>
      </dsp:txBody>
      <dsp:txXfrm>
        <a:off x="0" y="0"/>
        <a:ext cx="7452360" cy="682463"/>
      </dsp:txXfrm>
    </dsp:sp>
    <dsp:sp modelId="{919B8B28-7421-41E9-8C33-8C84C640BE80}">
      <dsp:nvSpPr>
        <dsp:cNvPr id="0" name=""/>
        <dsp:cNvSpPr/>
      </dsp:nvSpPr>
      <dsp:spPr>
        <a:xfrm>
          <a:off x="0" y="682463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FF358-5C84-4ABB-B0A4-4EEFBAE91DD6}">
      <dsp:nvSpPr>
        <dsp:cNvPr id="0" name=""/>
        <dsp:cNvSpPr/>
      </dsp:nvSpPr>
      <dsp:spPr>
        <a:xfrm>
          <a:off x="0" y="682463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Hard to fill position criteria examples</a:t>
          </a:r>
        </a:p>
      </dsp:txBody>
      <dsp:txXfrm>
        <a:off x="0" y="682463"/>
        <a:ext cx="7452360" cy="682463"/>
      </dsp:txXfrm>
    </dsp:sp>
    <dsp:sp modelId="{5E1694A6-18D9-43C9-A2CA-9438628A383E}">
      <dsp:nvSpPr>
        <dsp:cNvPr id="0" name=""/>
        <dsp:cNvSpPr/>
      </dsp:nvSpPr>
      <dsp:spPr>
        <a:xfrm>
          <a:off x="0" y="1364926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C098AD-542A-4098-AA94-910CBA4A1215}">
      <dsp:nvSpPr>
        <dsp:cNvPr id="0" name=""/>
        <dsp:cNvSpPr/>
      </dsp:nvSpPr>
      <dsp:spPr>
        <a:xfrm>
          <a:off x="0" y="1364926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Identified on an individual position basis</a:t>
          </a:r>
        </a:p>
      </dsp:txBody>
      <dsp:txXfrm>
        <a:off x="0" y="1364926"/>
        <a:ext cx="7452360" cy="682463"/>
      </dsp:txXfrm>
    </dsp:sp>
    <dsp:sp modelId="{5E14F221-6FB1-4738-8A15-FDEBA65EF4FC}">
      <dsp:nvSpPr>
        <dsp:cNvPr id="0" name=""/>
        <dsp:cNvSpPr/>
      </dsp:nvSpPr>
      <dsp:spPr>
        <a:xfrm>
          <a:off x="0" y="2047389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A913C-C20B-419B-AA88-589040CF8E79}">
      <dsp:nvSpPr>
        <dsp:cNvPr id="0" name=""/>
        <dsp:cNvSpPr/>
      </dsp:nvSpPr>
      <dsp:spPr>
        <a:xfrm>
          <a:off x="0" y="2047389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County Manager authorization, request by Department Head</a:t>
          </a:r>
        </a:p>
      </dsp:txBody>
      <dsp:txXfrm>
        <a:off x="0" y="2047389"/>
        <a:ext cx="7452360" cy="682463"/>
      </dsp:txXfrm>
    </dsp:sp>
    <dsp:sp modelId="{4ECACC7A-4F4D-4E67-A567-DF72DE8F0A30}">
      <dsp:nvSpPr>
        <dsp:cNvPr id="0" name=""/>
        <dsp:cNvSpPr/>
      </dsp:nvSpPr>
      <dsp:spPr>
        <a:xfrm>
          <a:off x="0" y="2729853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89CBF4-0A7F-491D-9CC3-D06AE2744268}">
      <dsp:nvSpPr>
        <dsp:cNvPr id="0" name=""/>
        <dsp:cNvSpPr/>
      </dsp:nvSpPr>
      <dsp:spPr>
        <a:xfrm>
          <a:off x="0" y="2729853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Full-time position $750 - 6 months and $750 - 1 year </a:t>
          </a:r>
        </a:p>
      </dsp:txBody>
      <dsp:txXfrm>
        <a:off x="0" y="2729853"/>
        <a:ext cx="7452360" cy="682463"/>
      </dsp:txXfrm>
    </dsp:sp>
    <dsp:sp modelId="{818C3DAE-E21D-4E38-B1A6-862B8C0592BA}">
      <dsp:nvSpPr>
        <dsp:cNvPr id="0" name=""/>
        <dsp:cNvSpPr/>
      </dsp:nvSpPr>
      <dsp:spPr>
        <a:xfrm>
          <a:off x="0" y="3412316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D5193F-F71F-4B0F-9BC7-EE86119D33A8}">
      <dsp:nvSpPr>
        <dsp:cNvPr id="0" name=""/>
        <dsp:cNvSpPr/>
      </dsp:nvSpPr>
      <dsp:spPr>
        <a:xfrm>
          <a:off x="0" y="3412316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Part-time position $250 – 6 months and $250 – 1 year</a:t>
          </a:r>
        </a:p>
      </dsp:txBody>
      <dsp:txXfrm>
        <a:off x="0" y="3412316"/>
        <a:ext cx="7452360" cy="682463"/>
      </dsp:txXfrm>
    </dsp:sp>
    <dsp:sp modelId="{7D51E9BE-E258-470E-8295-F8B57D73EBF0}">
      <dsp:nvSpPr>
        <dsp:cNvPr id="0" name=""/>
        <dsp:cNvSpPr/>
      </dsp:nvSpPr>
      <dsp:spPr>
        <a:xfrm>
          <a:off x="0" y="4094779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E54D5-DE17-42F8-943A-B43CB799CA22}">
      <dsp:nvSpPr>
        <dsp:cNvPr id="0" name=""/>
        <dsp:cNvSpPr/>
      </dsp:nvSpPr>
      <dsp:spPr>
        <a:xfrm>
          <a:off x="0" y="4094779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Costs $43,750; 50 Full-time and 25 Part-time</a:t>
          </a:r>
        </a:p>
      </dsp:txBody>
      <dsp:txXfrm>
        <a:off x="0" y="4094779"/>
        <a:ext cx="7452360" cy="682463"/>
      </dsp:txXfrm>
    </dsp:sp>
    <dsp:sp modelId="{246F73A0-79A6-42F1-BD48-4869BA8353C5}">
      <dsp:nvSpPr>
        <dsp:cNvPr id="0" name=""/>
        <dsp:cNvSpPr/>
      </dsp:nvSpPr>
      <dsp:spPr>
        <a:xfrm>
          <a:off x="0" y="4777242"/>
          <a:ext cx="7452360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ACF89-D1B5-4922-887A-154B36AEAA31}">
      <dsp:nvSpPr>
        <dsp:cNvPr id="0" name=""/>
        <dsp:cNvSpPr/>
      </dsp:nvSpPr>
      <dsp:spPr>
        <a:xfrm>
          <a:off x="0" y="4777242"/>
          <a:ext cx="7452360" cy="682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Personnel resolution amendment required</a:t>
          </a:r>
        </a:p>
      </dsp:txBody>
      <dsp:txXfrm>
        <a:off x="0" y="4777242"/>
        <a:ext cx="7452360" cy="6824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40666B-1DAF-4FD2-9F48-D977C80AAB42}">
      <dsp:nvSpPr>
        <dsp:cNvPr id="0" name=""/>
        <dsp:cNvSpPr/>
      </dsp:nvSpPr>
      <dsp:spPr>
        <a:xfrm>
          <a:off x="0" y="666"/>
          <a:ext cx="745236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CE142-0541-40C0-A035-3155C4CEC47D}">
      <dsp:nvSpPr>
        <dsp:cNvPr id="0" name=""/>
        <dsp:cNvSpPr/>
      </dsp:nvSpPr>
      <dsp:spPr>
        <a:xfrm>
          <a:off x="0" y="666"/>
          <a:ext cx="7452360" cy="109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Policy review</a:t>
          </a:r>
        </a:p>
      </dsp:txBody>
      <dsp:txXfrm>
        <a:off x="0" y="666"/>
        <a:ext cx="7452360" cy="1091674"/>
      </dsp:txXfrm>
    </dsp:sp>
    <dsp:sp modelId="{8E79B8F8-5C59-472E-926B-2E207F3262E4}">
      <dsp:nvSpPr>
        <dsp:cNvPr id="0" name=""/>
        <dsp:cNvSpPr/>
      </dsp:nvSpPr>
      <dsp:spPr>
        <a:xfrm>
          <a:off x="0" y="1092341"/>
          <a:ext cx="745236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FC736-3B94-4B31-AB81-8E96E226870B}">
      <dsp:nvSpPr>
        <dsp:cNvPr id="0" name=""/>
        <dsp:cNvSpPr/>
      </dsp:nvSpPr>
      <dsp:spPr>
        <a:xfrm>
          <a:off x="0" y="1092341"/>
          <a:ext cx="7452360" cy="109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Allows County Manager flexibility to address compensatory time concerns</a:t>
          </a:r>
        </a:p>
      </dsp:txBody>
      <dsp:txXfrm>
        <a:off x="0" y="1092341"/>
        <a:ext cx="7452360" cy="1091674"/>
      </dsp:txXfrm>
    </dsp:sp>
    <dsp:sp modelId="{DF03C639-01C5-40F8-8B36-9C72BE3D3BA3}">
      <dsp:nvSpPr>
        <dsp:cNvPr id="0" name=""/>
        <dsp:cNvSpPr/>
      </dsp:nvSpPr>
      <dsp:spPr>
        <a:xfrm>
          <a:off x="0" y="2184015"/>
          <a:ext cx="745236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0FAFDE-72FF-47A2-8D3C-BFB2B4C08FB3}">
      <dsp:nvSpPr>
        <dsp:cNvPr id="0" name=""/>
        <dsp:cNvSpPr/>
      </dsp:nvSpPr>
      <dsp:spPr>
        <a:xfrm>
          <a:off x="0" y="2184015"/>
          <a:ext cx="7452360" cy="109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If Overtime pay is allowed, a cap of 8 to 12 hours per pay period is suggested</a:t>
          </a:r>
        </a:p>
      </dsp:txBody>
      <dsp:txXfrm>
        <a:off x="0" y="2184015"/>
        <a:ext cx="7452360" cy="1091674"/>
      </dsp:txXfrm>
    </dsp:sp>
    <dsp:sp modelId="{DCC147DA-3CC8-4278-A64B-96659CE36207}">
      <dsp:nvSpPr>
        <dsp:cNvPr id="0" name=""/>
        <dsp:cNvSpPr/>
      </dsp:nvSpPr>
      <dsp:spPr>
        <a:xfrm>
          <a:off x="0" y="3275690"/>
          <a:ext cx="745236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B0887F-272A-4957-B0B0-22FCB506EC03}">
      <dsp:nvSpPr>
        <dsp:cNvPr id="0" name=""/>
        <dsp:cNvSpPr/>
      </dsp:nvSpPr>
      <dsp:spPr>
        <a:xfrm>
          <a:off x="0" y="3275690"/>
          <a:ext cx="7452360" cy="109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Allows for compensatory time payout when an employee terminates or transfers to an exempt position</a:t>
          </a:r>
        </a:p>
      </dsp:txBody>
      <dsp:txXfrm>
        <a:off x="0" y="3275690"/>
        <a:ext cx="7452360" cy="1091674"/>
      </dsp:txXfrm>
    </dsp:sp>
    <dsp:sp modelId="{A349FAE6-7E84-4187-AE36-34799F16EA10}">
      <dsp:nvSpPr>
        <dsp:cNvPr id="0" name=""/>
        <dsp:cNvSpPr/>
      </dsp:nvSpPr>
      <dsp:spPr>
        <a:xfrm>
          <a:off x="0" y="4367364"/>
          <a:ext cx="7452360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1345B8-5AEA-4A0F-96F4-45F81640D63F}">
      <dsp:nvSpPr>
        <dsp:cNvPr id="0" name=""/>
        <dsp:cNvSpPr/>
      </dsp:nvSpPr>
      <dsp:spPr>
        <a:xfrm>
          <a:off x="0" y="4367364"/>
          <a:ext cx="7452360" cy="109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Costs approximately $75,000</a:t>
          </a:r>
        </a:p>
      </dsp:txBody>
      <dsp:txXfrm>
        <a:off x="0" y="4367364"/>
        <a:ext cx="7452360" cy="10916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4699C1-E6FF-4B63-9E2F-2384FF50A84A}">
      <dsp:nvSpPr>
        <dsp:cNvPr id="0" name=""/>
        <dsp:cNvSpPr/>
      </dsp:nvSpPr>
      <dsp:spPr>
        <a:xfrm>
          <a:off x="1138979" y="1504129"/>
          <a:ext cx="932563" cy="9325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87319B-6C77-49E2-8C45-D622A468C22E}">
      <dsp:nvSpPr>
        <dsp:cNvPr id="0" name=""/>
        <dsp:cNvSpPr/>
      </dsp:nvSpPr>
      <dsp:spPr>
        <a:xfrm>
          <a:off x="569079" y="273419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Certification Bonus - $34,250</a:t>
          </a:r>
        </a:p>
      </dsp:txBody>
      <dsp:txXfrm>
        <a:off x="569079" y="2734192"/>
        <a:ext cx="2072362" cy="720000"/>
      </dsp:txXfrm>
    </dsp:sp>
    <dsp:sp modelId="{2FFF5BF9-3275-46D5-95E1-4EE7724B6D4B}">
      <dsp:nvSpPr>
        <dsp:cNvPr id="0" name=""/>
        <dsp:cNvSpPr/>
      </dsp:nvSpPr>
      <dsp:spPr>
        <a:xfrm>
          <a:off x="3574005" y="1504129"/>
          <a:ext cx="932563" cy="9325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C580AB-BE84-4FF0-9104-62BA8AFFB9AD}">
      <dsp:nvSpPr>
        <dsp:cNvPr id="0" name=""/>
        <dsp:cNvSpPr/>
      </dsp:nvSpPr>
      <dsp:spPr>
        <a:xfrm>
          <a:off x="3004105" y="273419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Recruitment and Retention Bonus - $43,750</a:t>
          </a:r>
        </a:p>
      </dsp:txBody>
      <dsp:txXfrm>
        <a:off x="3004105" y="2734192"/>
        <a:ext cx="2072362" cy="720000"/>
      </dsp:txXfrm>
    </dsp:sp>
    <dsp:sp modelId="{A3199A95-7CCF-4D03-B8D5-E062D1191A14}">
      <dsp:nvSpPr>
        <dsp:cNvPr id="0" name=""/>
        <dsp:cNvSpPr/>
      </dsp:nvSpPr>
      <dsp:spPr>
        <a:xfrm>
          <a:off x="6009031" y="1504129"/>
          <a:ext cx="932563" cy="9325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F8512C-1BAE-4100-86BD-4351F38C457E}">
      <dsp:nvSpPr>
        <dsp:cNvPr id="0" name=""/>
        <dsp:cNvSpPr/>
      </dsp:nvSpPr>
      <dsp:spPr>
        <a:xfrm>
          <a:off x="5439131" y="273419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Compensatory Time Reduction Strategy - $75,000</a:t>
          </a:r>
        </a:p>
      </dsp:txBody>
      <dsp:txXfrm>
        <a:off x="5439131" y="2734192"/>
        <a:ext cx="2072362" cy="720000"/>
      </dsp:txXfrm>
    </dsp:sp>
    <dsp:sp modelId="{62D575B7-04C8-49B1-8802-AEFFA561638B}">
      <dsp:nvSpPr>
        <dsp:cNvPr id="0" name=""/>
        <dsp:cNvSpPr/>
      </dsp:nvSpPr>
      <dsp:spPr>
        <a:xfrm>
          <a:off x="8444057" y="1504129"/>
          <a:ext cx="932563" cy="9325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B03FC7-D3F9-4E03-AD7D-2B3FF86CF165}">
      <dsp:nvSpPr>
        <dsp:cNvPr id="0" name=""/>
        <dsp:cNvSpPr/>
      </dsp:nvSpPr>
      <dsp:spPr>
        <a:xfrm>
          <a:off x="7874157" y="2734192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Total - $153,000</a:t>
          </a:r>
        </a:p>
      </dsp:txBody>
      <dsp:txXfrm>
        <a:off x="7874157" y="2734192"/>
        <a:ext cx="2072362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067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3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14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16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2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896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15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8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21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57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462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4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86" r:id="rId6"/>
    <p:sldLayoutId id="2147483682" r:id="rId7"/>
    <p:sldLayoutId id="2147483683" r:id="rId8"/>
    <p:sldLayoutId id="2147483684" r:id="rId9"/>
    <p:sldLayoutId id="2147483685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990807-32E6-4CC6-801D-3D83C55486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886" r="-1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78731-CE4A-4256-B2BE-972EAD7B4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095" y="834394"/>
            <a:ext cx="6603954" cy="1783438"/>
          </a:xfrm>
        </p:spPr>
        <p:txBody>
          <a:bodyPr anchor="b">
            <a:normAutofit/>
          </a:bodyPr>
          <a:lstStyle/>
          <a:p>
            <a:r>
              <a:rPr lang="en-US" sz="4800" dirty="0"/>
              <a:t>Recruitment and Retention Strategies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B8112C-2937-4EF3-B46B-C3371B24B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August 19, 2021</a:t>
            </a:r>
          </a:p>
          <a:p>
            <a:r>
              <a:rPr lang="en-US" sz="2000" dirty="0"/>
              <a:t>Jack Veit</a:t>
            </a:r>
          </a:p>
          <a:p>
            <a:r>
              <a:rPr lang="en-US" sz="2000" dirty="0"/>
              <a:t>Amber Parker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89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4F89EF-B5A9-4F80-A424-F83DE12B8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US"/>
              <a:t>Recruitment and Retention Strategies</a:t>
            </a:r>
            <a:endParaRPr lang="en-US" dirty="0"/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9144"/>
          </a:xfrm>
          <a:prstGeom prst="rect">
            <a:avLst/>
          </a:prstGeom>
          <a:solidFill>
            <a:schemeClr val="tx1">
              <a:lumMod val="65000"/>
              <a:lumOff val="3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20F0A5C9-6CC3-43D6-9C29-07A1CD137D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489934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342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17">
            <a:extLst>
              <a:ext uri="{FF2B5EF4-FFF2-40B4-BE49-F238E27FC236}">
                <a16:creationId xmlns:a16="http://schemas.microsoft.com/office/drawing/2014/main" id="{B5416EBC-B41E-4F8A-BE9F-07301B682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19">
            <a:extLst>
              <a:ext uri="{FF2B5EF4-FFF2-40B4-BE49-F238E27FC236}">
                <a16:creationId xmlns:a16="http://schemas.microsoft.com/office/drawing/2014/main" id="{AFF79527-C7F1-4E06-8126-A8E8C5FEB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372DD-1EA2-464B-9E0C-BF6E2EA51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19072"/>
            <a:ext cx="3103427" cy="3520440"/>
          </a:xfrm>
        </p:spPr>
        <p:txBody>
          <a:bodyPr anchor="t">
            <a:normAutofit/>
          </a:bodyPr>
          <a:lstStyle/>
          <a:p>
            <a:r>
              <a:rPr lang="en-US" sz="3600"/>
              <a:t>Certification Bonus</a:t>
            </a:r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55986208-8A53-4E92-9197-6B57BCCB2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CDF5F3C-9C5A-4B08-807A-EC840BE403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9871892"/>
              </p:ext>
            </p:extLst>
          </p:nvPr>
        </p:nvGraphicFramePr>
        <p:xfrm>
          <a:off x="4298950" y="293615"/>
          <a:ext cx="7396226" cy="6115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9841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C68A55F-7B32-44D8-AEE5-1AF405326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2A0FA-10FC-4410-80B8-FB422445F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429030"/>
            <a:ext cx="2834640" cy="5457589"/>
          </a:xfrm>
        </p:spPr>
        <p:txBody>
          <a:bodyPr anchor="ctr">
            <a:normAutofit/>
          </a:bodyPr>
          <a:lstStyle/>
          <a:p>
            <a:r>
              <a:rPr lang="en-US" sz="3400"/>
              <a:t>Recruitment and Retention Bonus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1AAA2C-FBBE-42AA-B869-31D524B765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320" y="6112341"/>
            <a:ext cx="10835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937BBF-9326-4230-AB1B-F1795E350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045208" y="4686084"/>
            <a:ext cx="54864" cy="2834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C7CA75E-B542-46C7-8100-AFE47A3021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4858780"/>
              </p:ext>
            </p:extLst>
          </p:nvPr>
        </p:nvGraphicFramePr>
        <p:xfrm>
          <a:off x="4041648" y="429030"/>
          <a:ext cx="7452360" cy="5459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9541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C68A55F-7B32-44D8-AEE5-1AF405326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99CBC8-BB16-49CA-B603-E0AA973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429030"/>
            <a:ext cx="2834640" cy="5457589"/>
          </a:xfrm>
        </p:spPr>
        <p:txBody>
          <a:bodyPr anchor="ctr">
            <a:normAutofit/>
          </a:bodyPr>
          <a:lstStyle/>
          <a:p>
            <a:r>
              <a:rPr lang="en-US" sz="2800"/>
              <a:t>Compensatory Time Reduction Strategy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1AAA2C-FBBE-42AA-B869-31D524B765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320" y="6112341"/>
            <a:ext cx="10835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937BBF-9326-4230-AB1B-F1795E350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045208" y="4686084"/>
            <a:ext cx="54864" cy="2834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829F93F-29E5-44CA-AE0A-B92A8C8616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867758"/>
              </p:ext>
            </p:extLst>
          </p:nvPr>
        </p:nvGraphicFramePr>
        <p:xfrm>
          <a:off x="4041648" y="429030"/>
          <a:ext cx="7452360" cy="5459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4780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6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84B37-5803-4D7B-802A-DC46CE959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US" dirty="0"/>
              <a:t>Total Costs</a:t>
            </a:r>
          </a:p>
        </p:txBody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9144"/>
          </a:xfrm>
          <a:prstGeom prst="rect">
            <a:avLst/>
          </a:prstGeom>
          <a:solidFill>
            <a:schemeClr val="tx1">
              <a:lumMod val="65000"/>
              <a:lumOff val="3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B27251E-A745-4A31-9D57-12A7DC6482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295031"/>
              </p:ext>
            </p:extLst>
          </p:nvPr>
        </p:nvGraphicFramePr>
        <p:xfrm>
          <a:off x="838200" y="1643646"/>
          <a:ext cx="10515600" cy="4958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1257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CCA5F87-1D1E-45CB-8D83-FC7EEFAD9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990807-32E6-4CC6-801D-3D83C55486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886" r="-1" b="-1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CFC2C6-6238-4A2F-93DE-2ADF74AF6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711652" y="0"/>
            <a:ext cx="8480347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B78731-CE4A-4256-B2BE-972EAD7B4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3204134"/>
          </a:xfrm>
        </p:spPr>
        <p:txBody>
          <a:bodyPr anchor="b">
            <a:normAutofit/>
          </a:bodyPr>
          <a:lstStyle/>
          <a:p>
            <a:r>
              <a:rPr lang="en-US" sz="4800" dirty="0"/>
              <a:t>Discussion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158931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LightSeedRightStep">
      <a:dk1>
        <a:srgbClr val="000000"/>
      </a:dk1>
      <a:lt1>
        <a:srgbClr val="FFFFFF"/>
      </a:lt1>
      <a:dk2>
        <a:srgbClr val="243441"/>
      </a:dk2>
      <a:lt2>
        <a:srgbClr val="E8E3E2"/>
      </a:lt2>
      <a:accent1>
        <a:srgbClr val="7EA9B0"/>
      </a:accent1>
      <a:accent2>
        <a:srgbClr val="7F99BA"/>
      </a:accent2>
      <a:accent3>
        <a:srgbClr val="9697C6"/>
      </a:accent3>
      <a:accent4>
        <a:srgbClr val="967FBA"/>
      </a:accent4>
      <a:accent5>
        <a:srgbClr val="BC94C5"/>
      </a:accent5>
      <a:accent6>
        <a:srgbClr val="BA7FAC"/>
      </a:accent6>
      <a:hlink>
        <a:srgbClr val="AE7369"/>
      </a:hlink>
      <a:folHlink>
        <a:srgbClr val="7F7F7F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C1034D802C7D49936FD00605B7764A" ma:contentTypeVersion="22" ma:contentTypeDescription="Create a new document." ma:contentTypeScope="" ma:versionID="d523a41780e10e8ec149d6ea125e3c07">
  <xsd:schema xmlns:xsd="http://www.w3.org/2001/XMLSchema" xmlns:xs="http://www.w3.org/2001/XMLSchema" xmlns:p="http://schemas.microsoft.com/office/2006/metadata/properties" xmlns:ns1="http://schemas.microsoft.com/sharepoint/v3" xmlns:ns2="2a2a5c99-be80-4f10-9e7c-bd64144bd620" xmlns:ns3="3a867b59-4814-442a-afaf-9c7feb343bff" targetNamespace="http://schemas.microsoft.com/office/2006/metadata/properties" ma:root="true" ma:fieldsID="03c3913747ec313a2371ed0de60cdd11" ns1:_="" ns2:_="" ns3:_="">
    <xsd:import namespace="http://schemas.microsoft.com/sharepoint/v3"/>
    <xsd:import namespace="2a2a5c99-be80-4f10-9e7c-bd64144bd620"/>
    <xsd:import namespace="3a867b59-4814-442a-afaf-9c7feb343bf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LengthInSecond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lcf76f155ced4ddcb4097134ff3c332f" minOccurs="0"/>
                <xsd:element ref="ns2:TaxCatchAll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ReviewedbyIT" minOccurs="0"/>
                <xsd:element ref="ns3:ReviewedbyHR" minOccurs="0"/>
                <xsd:element ref="ns3:ReviewedbyLega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2a5c99-be80-4f10-9e7c-bd64144bd62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94f6e0b6-a4fb-4400-97b5-f9ceb5716930}" ma:internalName="TaxCatchAll" ma:showField="CatchAllData" ma:web="2a2a5c99-be80-4f10-9e7c-bd64144bd6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867b59-4814-442a-afaf-9c7feb343b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999c0a4-6b1e-493a-93fa-e16a97c330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  <xsd:element name="ReviewedbyIT" ma:index="26" nillable="true" ma:displayName="Reviewed by IT" ma:format="Dropdown" ma:internalName="ReviewedbyIT">
      <xsd:simpleType>
        <xsd:restriction base="dms:Choice">
          <xsd:enumeration value="Yes"/>
          <xsd:enumeration value="No"/>
        </xsd:restriction>
      </xsd:simpleType>
    </xsd:element>
    <xsd:element name="ReviewedbyHR" ma:index="27" nillable="true" ma:displayName="Reviewed by HR" ma:format="Dropdown" ma:internalName="ReviewedbyHR">
      <xsd:simpleType>
        <xsd:restriction base="dms:Choice">
          <xsd:enumeration value="Yes"/>
          <xsd:enumeration value="No"/>
        </xsd:restriction>
      </xsd:simpleType>
    </xsd:element>
    <xsd:element name="ReviewedbyLegal" ma:index="28" nillable="true" ma:displayName="Reviewed by Legal" ma:format="Dropdown" ma:internalName="ReviewedbyLegal">
      <xsd:simpleType>
        <xsd:restriction base="dms:Choice">
          <xsd:enumeration value="Yes"/>
          <xsd:enumeration value="No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byIT xmlns="3a867b59-4814-442a-afaf-9c7feb343bff" xsi:nil="true"/>
    <_ip_UnifiedCompliancePolicyUIAction xmlns="http://schemas.microsoft.com/sharepoint/v3" xsi:nil="true"/>
    <ReviewedbyHR xmlns="3a867b59-4814-442a-afaf-9c7feb343bff" xsi:nil="true"/>
    <ReviewedbyLegal xmlns="3a867b59-4814-442a-afaf-9c7feb343bff" xsi:nil="true"/>
    <_ip_UnifiedCompliancePolicyProperties xmlns="http://schemas.microsoft.com/sharepoint/v3" xsi:nil="true"/>
    <lcf76f155ced4ddcb4097134ff3c332f xmlns="3a867b59-4814-442a-afaf-9c7feb343bff">
      <Terms xmlns="http://schemas.microsoft.com/office/infopath/2007/PartnerControls"/>
    </lcf76f155ced4ddcb4097134ff3c332f>
    <TaxCatchAll xmlns="2a2a5c99-be80-4f10-9e7c-bd64144bd620" xsi:nil="true"/>
  </documentManagement>
</p:properties>
</file>

<file path=customXml/itemProps1.xml><?xml version="1.0" encoding="utf-8"?>
<ds:datastoreItem xmlns:ds="http://schemas.openxmlformats.org/officeDocument/2006/customXml" ds:itemID="{4E36CBFF-F739-453C-9E7B-9F1FCDD0D849}"/>
</file>

<file path=customXml/itemProps2.xml><?xml version="1.0" encoding="utf-8"?>
<ds:datastoreItem xmlns:ds="http://schemas.openxmlformats.org/officeDocument/2006/customXml" ds:itemID="{47BEFE7F-E34A-4525-A245-CD4BE1DC673D}"/>
</file>

<file path=customXml/itemProps3.xml><?xml version="1.0" encoding="utf-8"?>
<ds:datastoreItem xmlns:ds="http://schemas.openxmlformats.org/officeDocument/2006/customXml" ds:itemID="{7C30CE56-C60F-49DF-802E-090B4F350528}"/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225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Neue Haas Grotesk Text Pro</vt:lpstr>
      <vt:lpstr>AccentBoxVTI</vt:lpstr>
      <vt:lpstr>Recruitment and Retention Strategies</vt:lpstr>
      <vt:lpstr>Recruitment and Retention Strategies</vt:lpstr>
      <vt:lpstr>Certification Bonus</vt:lpstr>
      <vt:lpstr>Recruitment and Retention Bonus</vt:lpstr>
      <vt:lpstr>Compensatory Time Reduction Strategy</vt:lpstr>
      <vt:lpstr>Total Costs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Recruitment and Retention Strategies</dc:title>
  <dc:creator>Jack B. Veit, III</dc:creator>
  <cp:lastModifiedBy>Amber Parker</cp:lastModifiedBy>
  <cp:revision>3</cp:revision>
  <dcterms:created xsi:type="dcterms:W3CDTF">2021-08-18T18:55:02Z</dcterms:created>
  <dcterms:modified xsi:type="dcterms:W3CDTF">2026-03-23T20:01:44Z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ca45d3f-0c6e-41ec-8973-6cf908ce0d60_Enabled">
    <vt:lpwstr>true</vt:lpwstr>
  </property>
  <property fmtid="{D5CDD505-2E9C-101B-9397-08002B2CF9AE}" pid="3" name="MSIP_Label_eca45d3f-0c6e-41ec-8973-6cf908ce0d60_SetDate">
    <vt:lpwstr>2026-03-23T20:01:22Z</vt:lpwstr>
  </property>
  <property fmtid="{D5CDD505-2E9C-101B-9397-08002B2CF9AE}" pid="4" name="MSIP_Label_eca45d3f-0c6e-41ec-8973-6cf908ce0d60_Method">
    <vt:lpwstr>Standard</vt:lpwstr>
  </property>
  <property fmtid="{D5CDD505-2E9C-101B-9397-08002B2CF9AE}" pid="5" name="MSIP_Label_eca45d3f-0c6e-41ec-8973-6cf908ce0d60_Name">
    <vt:lpwstr>defa4170-0d19-0005-0004-bc88714345d2</vt:lpwstr>
  </property>
  <property fmtid="{D5CDD505-2E9C-101B-9397-08002B2CF9AE}" pid="6" name="MSIP_Label_eca45d3f-0c6e-41ec-8973-6cf908ce0d60_SiteId">
    <vt:lpwstr>a9acd5d6-1528-4378-86f6-01cb3b9ceef1</vt:lpwstr>
  </property>
  <property fmtid="{D5CDD505-2E9C-101B-9397-08002B2CF9AE}" pid="7" name="MSIP_Label_eca45d3f-0c6e-41ec-8973-6cf908ce0d60_ActionId">
    <vt:lpwstr>d46763ab-26e9-4c88-95ca-da4ccd3f3053</vt:lpwstr>
  </property>
  <property fmtid="{D5CDD505-2E9C-101B-9397-08002B2CF9AE}" pid="8" name="MSIP_Label_eca45d3f-0c6e-41ec-8973-6cf908ce0d60_ContentBits">
    <vt:lpwstr>0</vt:lpwstr>
  </property>
  <property fmtid="{D5CDD505-2E9C-101B-9397-08002B2CF9AE}" pid="9" name="MSIP_Label_eca45d3f-0c6e-41ec-8973-6cf908ce0d60_Tag">
    <vt:lpwstr>10, 3, 0, 1</vt:lpwstr>
  </property>
  <property fmtid="{D5CDD505-2E9C-101B-9397-08002B2CF9AE}" pid="10" name="ContentTypeId">
    <vt:lpwstr>0x01010053C1034D802C7D49936FD00605B7764A</vt:lpwstr>
  </property>
  <property fmtid="{D5CDD505-2E9C-101B-9397-08002B2CF9AE}" pid="11" name="MediaServiceImageTags">
    <vt:lpwstr/>
  </property>
</Properties>
</file>